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4" r:id="rId3"/>
    <p:sldId id="265" r:id="rId4"/>
    <p:sldId id="266" r:id="rId5"/>
    <p:sldId id="295" r:id="rId6"/>
    <p:sldId id="296" r:id="rId7"/>
    <p:sldId id="297" r:id="rId8"/>
    <p:sldId id="298" r:id="rId9"/>
    <p:sldId id="267" r:id="rId10"/>
    <p:sldId id="285" r:id="rId11"/>
    <p:sldId id="280" r:id="rId12"/>
    <p:sldId id="299" r:id="rId13"/>
    <p:sldId id="300" r:id="rId14"/>
    <p:sldId id="301" r:id="rId15"/>
    <p:sldId id="269" r:id="rId16"/>
    <p:sldId id="302" r:id="rId17"/>
    <p:sldId id="303" r:id="rId18"/>
    <p:sldId id="304" r:id="rId19"/>
    <p:sldId id="325" r:id="rId20"/>
    <p:sldId id="326" r:id="rId21"/>
    <p:sldId id="327" r:id="rId22"/>
    <p:sldId id="328" r:id="rId23"/>
    <p:sldId id="329" r:id="rId24"/>
    <p:sldId id="330" r:id="rId25"/>
    <p:sldId id="276" r:id="rId26"/>
    <p:sldId id="331" r:id="rId27"/>
    <p:sldId id="348" r:id="rId28"/>
    <p:sldId id="349" r:id="rId29"/>
    <p:sldId id="350" r:id="rId30"/>
    <p:sldId id="351" r:id="rId31"/>
    <p:sldId id="352" r:id="rId32"/>
    <p:sldId id="353" r:id="rId33"/>
    <p:sldId id="354" r:id="rId34"/>
    <p:sldId id="279" r:id="rId35"/>
    <p:sldId id="370" r:id="rId36"/>
    <p:sldId id="373" r:id="rId37"/>
    <p:sldId id="372" r:id="rId38"/>
    <p:sldId id="371" r:id="rId39"/>
    <p:sldId id="262" r:id="rId40"/>
    <p:sldId id="374" r:id="rId41"/>
    <p:sldId id="391" r:id="rId42"/>
  </p:sldIdLst>
  <p:sldSz cx="12192000" cy="6858000"/>
  <p:notesSz cx="6858000" cy="9144000"/>
  <p:embeddedFontLst>
    <p:embeddedFont>
      <p:font typeface="Ubuntu" panose="020B0504030602030204" charset="0"/>
      <p:regular r:id="rId46"/>
      <p:bold r:id="rId47"/>
      <p:italic r:id="rId48"/>
      <p:boldItalic r:id="rId49"/>
    </p:embeddedFont>
    <p:embeddedFont>
      <p:font typeface="OPPOSans R" panose="00020600040101010101" charset="-122"/>
      <p:regular r:id="rId50"/>
    </p:embeddedFont>
    <p:embeddedFont>
      <p:font typeface="OPPOSans H" panose="00020600040101010101" charset="-122"/>
      <p:regular r:id="rId51"/>
    </p:embeddedFont>
  </p:embeddedFontLst>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03" userDrawn="1">
          <p15:clr>
            <a:srgbClr val="A4A3A4"/>
          </p15:clr>
        </p15:guide>
        <p15:guide id="2" pos="7155" userDrawn="1">
          <p15:clr>
            <a:srgbClr val="A4A3A4"/>
          </p15:clr>
        </p15:guide>
        <p15:guide id="3" orient="horz" pos="968" userDrawn="1">
          <p15:clr>
            <a:srgbClr val="A4A3A4"/>
          </p15:clr>
        </p15:guide>
        <p15:guide id="4" orient="horz" pos="632" userDrawn="1">
          <p15:clr>
            <a:srgbClr val="A4A3A4"/>
          </p15:clr>
        </p15:guide>
        <p15:guide id="5" orient="horz" pos="4050" userDrawn="1">
          <p15:clr>
            <a:srgbClr val="A4A3A4"/>
          </p15:clr>
        </p15:guide>
        <p15:guide id="6" orient="horz" pos="3660" userDrawn="1">
          <p15:clr>
            <a:srgbClr val="A4A3A4"/>
          </p15:clr>
        </p15:guide>
        <p15:guide id="7" pos="3658" userDrawn="1">
          <p15:clr>
            <a:srgbClr val="A4A3A4"/>
          </p15:clr>
        </p15:guide>
        <p15:guide id="8" pos="4188" userDrawn="1">
          <p15:clr>
            <a:srgbClr val="A4A3A4"/>
          </p15:clr>
        </p15:guide>
        <p15:guide id="9" orient="horz" pos="2067" userDrawn="1">
          <p15:clr>
            <a:srgbClr val="A4A3A4"/>
          </p15:clr>
        </p15:guide>
        <p15:guide id="10" pos="5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C9DF"/>
    <a:srgbClr val="4A4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93185" autoAdjust="0"/>
  </p:normalViewPr>
  <p:slideViewPr>
    <p:cSldViewPr snapToGrid="0" showGuides="1">
      <p:cViewPr varScale="1">
        <p:scale>
          <a:sx n="53" d="100"/>
          <a:sy n="53" d="100"/>
        </p:scale>
        <p:origin x="1068" y="48"/>
      </p:cViewPr>
      <p:guideLst>
        <p:guide pos="403"/>
        <p:guide pos="7155"/>
        <p:guide orient="horz" pos="968"/>
        <p:guide orient="horz" pos="632"/>
        <p:guide orient="horz" pos="4050"/>
        <p:guide orient="horz" pos="3660"/>
        <p:guide pos="3658"/>
        <p:guide pos="4188"/>
        <p:guide orient="horz" pos="2067"/>
        <p:guide pos="594"/>
      </p:guideLst>
    </p:cSldViewPr>
  </p:slideViewPr>
  <p:notesTextViewPr>
    <p:cViewPr>
      <p:scale>
        <a:sx n="1" d="1"/>
        <a:sy n="1" d="1"/>
      </p:scale>
      <p:origin x="0" y="0"/>
    </p:cViewPr>
  </p:notesTextViewPr>
  <p:sorterViewPr>
    <p:cViewPr>
      <p:scale>
        <a:sx n="66" d="100"/>
        <a:sy n="66" d="100"/>
      </p:scale>
      <p:origin x="0" y="-252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gs" Target="tags/tag1.xml"/><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3.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2" Type="http://schemas.openxmlformats.org/officeDocument/2006/relationships/slideLayout" Target="../slideLayouts/slideLayout7.xml"/><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椭圆 9"/>
          <p:cNvSpPr/>
          <p:nvPr/>
        </p:nvSpPr>
        <p:spPr>
          <a:xfrm>
            <a:off x="227965" y="4358640"/>
            <a:ext cx="6246495" cy="1306830"/>
          </a:xfrm>
          <a:prstGeom prst="roundRect">
            <a:avLst>
              <a:gd name="adj" fmla="val 50000"/>
            </a:avLst>
          </a:prstGeom>
          <a:solidFill>
            <a:schemeClr val="bg1"/>
          </a:solidFill>
          <a:ln cap="rnd">
            <a:solidFill>
              <a:schemeClr val="bg2">
                <a:lumMod val="75000"/>
              </a:schemeClr>
            </a:solidFill>
            <a:round/>
          </a:ln>
          <a:effectLst>
            <a:outerShdw blurRad="266700" dist="50800" dir="2700000" algn="tl" rotWithShape="0">
              <a:srgbClr val="00B05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2" name="文本框 1"/>
          <p:cNvSpPr txBox="1"/>
          <p:nvPr/>
        </p:nvSpPr>
        <p:spPr>
          <a:xfrm>
            <a:off x="532130" y="1072515"/>
            <a:ext cx="5276215" cy="1501140"/>
          </a:xfrm>
          <a:prstGeom prst="rect">
            <a:avLst/>
          </a:prstGeom>
          <a:noFill/>
        </p:spPr>
        <p:txBody>
          <a:bodyPr wrap="square">
            <a:noAutofit/>
          </a:bodyPr>
          <a:lstStyle/>
          <a:p>
            <a:pPr marL="0" marR="0" lvl="0" indent="0" algn="l" rtl="0">
              <a:lnSpc>
                <a:spcPct val="115000"/>
              </a:lnSpc>
              <a:spcBef>
                <a:spcPts val="0"/>
              </a:spcBef>
              <a:spcAft>
                <a:spcPts val="0"/>
              </a:spcAft>
              <a:buClr>
                <a:srgbClr val="000000"/>
              </a:buClr>
              <a:buSzPts val="1200"/>
              <a:buFont typeface="Arial" panose="020B0604020202020204"/>
              <a:buNone/>
            </a:pPr>
            <a:r>
              <a:rPr lang="fr-FR" sz="2400" dirty="0">
                <a:solidFill>
                  <a:srgbClr val="000000"/>
                </a:solidFill>
                <a:latin typeface="+mj-ea"/>
                <a:ea typeface="Nunito"/>
                <a:cs typeface="+mj-ea"/>
                <a:sym typeface="Nunito"/>
              </a:rPr>
              <a:t>Mémoire de fin d’étude pour l’obtention du diplôme de Licence Professionnelle </a:t>
            </a:r>
            <a:endParaRPr lang="fr-FR" altLang="zh-CN" sz="2400" dirty="0">
              <a:solidFill>
                <a:srgbClr val="000000"/>
              </a:solidFill>
              <a:effectLst>
                <a:outerShdw blurRad="165100" dist="25400" dir="2700000" algn="tl" rotWithShape="0">
                  <a:schemeClr val="accent1">
                    <a:alpha val="30000"/>
                  </a:schemeClr>
                </a:outerShdw>
              </a:effectLst>
              <a:latin typeface="+mj-ea"/>
              <a:ea typeface="Nunito"/>
              <a:cs typeface="+mj-ea"/>
              <a:sym typeface="Nunito"/>
            </a:endParaRPr>
          </a:p>
        </p:txBody>
      </p:sp>
      <p:sp>
        <p:nvSpPr>
          <p:cNvPr id="12" name="任意多边形: 形状 11"/>
          <p:cNvSpPr/>
          <p:nvPr/>
        </p:nvSpPr>
        <p:spPr>
          <a:xfrm rot="20487844">
            <a:off x="6146327" y="-253308"/>
            <a:ext cx="6789851" cy="6053566"/>
          </a:xfrm>
          <a:custGeom>
            <a:avLst/>
            <a:gdLst>
              <a:gd name="connsiteX0" fmla="*/ 3092029 w 6789851"/>
              <a:gd name="connsiteY0" fmla="*/ 0 h 6053566"/>
              <a:gd name="connsiteX1" fmla="*/ 6789851 w 6789851"/>
              <a:gd name="connsiteY1" fmla="*/ 1239853 h 6053566"/>
              <a:gd name="connsiteX2" fmla="*/ 5175848 w 6789851"/>
              <a:gd name="connsiteY2" fmla="*/ 6053566 h 6053566"/>
              <a:gd name="connsiteX3" fmla="*/ 3026783 w 6789851"/>
              <a:gd name="connsiteY3" fmla="*/ 6053565 h 6053566"/>
              <a:gd name="connsiteX4" fmla="*/ 0 w 6789851"/>
              <a:gd name="connsiteY4" fmla="*/ 3026782 h 6053566"/>
              <a:gd name="connsiteX5" fmla="*/ 0 w 6789851"/>
              <a:gd name="connsiteY5" fmla="*/ 3026783 h 6053566"/>
              <a:gd name="connsiteX6" fmla="*/ 3026783 w 6789851"/>
              <a:gd name="connsiteY6" fmla="*/ 0 h 605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9851" h="6053566">
                <a:moveTo>
                  <a:pt x="3092029" y="0"/>
                </a:moveTo>
                <a:lnTo>
                  <a:pt x="6789851" y="1239853"/>
                </a:lnTo>
                <a:lnTo>
                  <a:pt x="5175848" y="6053566"/>
                </a:lnTo>
                <a:lnTo>
                  <a:pt x="3026783" y="6053565"/>
                </a:lnTo>
                <a:cubicBezTo>
                  <a:pt x="1355137" y="6053565"/>
                  <a:pt x="0" y="4698428"/>
                  <a:pt x="0" y="3026782"/>
                </a:cubicBezTo>
                <a:lnTo>
                  <a:pt x="0" y="3026783"/>
                </a:lnTo>
                <a:cubicBezTo>
                  <a:pt x="0" y="1355137"/>
                  <a:pt x="1355138" y="0"/>
                  <a:pt x="3026783" y="0"/>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Ubuntu" panose="020B0504030602030204" charset="0"/>
            </a:endParaRPr>
          </a:p>
        </p:txBody>
      </p:sp>
      <p:sp>
        <p:nvSpPr>
          <p:cNvPr id="10" name="任意多边形: 形状 9"/>
          <p:cNvSpPr/>
          <p:nvPr/>
        </p:nvSpPr>
        <p:spPr>
          <a:xfrm rot="20487844">
            <a:off x="6244071" y="-216703"/>
            <a:ext cx="6689504" cy="5948458"/>
          </a:xfrm>
          <a:custGeom>
            <a:avLst/>
            <a:gdLst>
              <a:gd name="connsiteX0" fmla="*/ 3148423 w 6689504"/>
              <a:gd name="connsiteY0" fmla="*/ 0 h 5948458"/>
              <a:gd name="connsiteX1" fmla="*/ 6689504 w 6689504"/>
              <a:gd name="connsiteY1" fmla="*/ 1187299 h 5948458"/>
              <a:gd name="connsiteX2" fmla="*/ 5093121 w 6689504"/>
              <a:gd name="connsiteY2" fmla="*/ 5948458 h 5948458"/>
              <a:gd name="connsiteX3" fmla="*/ 2974229 w 6689504"/>
              <a:gd name="connsiteY3" fmla="*/ 5948458 h 5948458"/>
              <a:gd name="connsiteX4" fmla="*/ 0 w 6689504"/>
              <a:gd name="connsiteY4" fmla="*/ 2974229 h 5948458"/>
              <a:gd name="connsiteX5" fmla="*/ 2974229 w 6689504"/>
              <a:gd name="connsiteY5" fmla="*/ 0 h 594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9504" h="5948458">
                <a:moveTo>
                  <a:pt x="3148423" y="0"/>
                </a:moveTo>
                <a:lnTo>
                  <a:pt x="6689504" y="1187299"/>
                </a:lnTo>
                <a:lnTo>
                  <a:pt x="5093121" y="5948458"/>
                </a:lnTo>
                <a:lnTo>
                  <a:pt x="2974229" y="5948458"/>
                </a:lnTo>
                <a:cubicBezTo>
                  <a:pt x="1331608" y="5948458"/>
                  <a:pt x="0" y="4616850"/>
                  <a:pt x="0" y="2974229"/>
                </a:cubicBezTo>
                <a:cubicBezTo>
                  <a:pt x="0" y="1331608"/>
                  <a:pt x="1331608" y="0"/>
                  <a:pt x="297422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ltLang="zh-CN">
              <a:cs typeface="Ubuntu" panose="020B0504030602030204" charset="0"/>
            </a:endParaRPr>
          </a:p>
        </p:txBody>
      </p:sp>
      <p:grpSp>
        <p:nvGrpSpPr>
          <p:cNvPr id="52" name="组合 51"/>
          <p:cNvGrpSpPr/>
          <p:nvPr/>
        </p:nvGrpSpPr>
        <p:grpSpPr>
          <a:xfrm>
            <a:off x="-76200" y="5868035"/>
            <a:ext cx="12303760" cy="1085850"/>
            <a:chOff x="-76200" y="5565519"/>
            <a:chExt cx="12303760" cy="1388095"/>
          </a:xfrm>
        </p:grpSpPr>
        <p:sp>
          <p:nvSpPr>
            <p:cNvPr id="32" name="任意多边形: 形状 3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Text Box 3"/>
          <p:cNvSpPr txBox="1"/>
          <p:nvPr/>
        </p:nvSpPr>
        <p:spPr>
          <a:xfrm>
            <a:off x="532130" y="143510"/>
            <a:ext cx="4699000" cy="645160"/>
          </a:xfrm>
          <a:prstGeom prst="rect">
            <a:avLst/>
          </a:prstGeom>
          <a:noFill/>
        </p:spPr>
        <p:txBody>
          <a:bodyPr wrap="square" rtlCol="0">
            <a:spAutoFit/>
          </a:bodyPr>
          <a:p>
            <a:r>
              <a:rPr lang="fr-FR" altLang="en-US" b="1"/>
              <a:t>MINISTÈRE DE L’ENSEIGNEMENT</a:t>
            </a:r>
            <a:endParaRPr lang="fr-FR" altLang="en-US" b="1"/>
          </a:p>
          <a:p>
            <a:r>
              <a:rPr lang="fr-FR" altLang="en-US" b="1"/>
              <a:t>SUPÉRIEURE ET DE L’ENSEIGNEMENT</a:t>
            </a:r>
            <a:endParaRPr lang="fr-FR" altLang="en-US" b="1"/>
          </a:p>
        </p:txBody>
      </p:sp>
      <p:sp>
        <p:nvSpPr>
          <p:cNvPr id="5" name="Text Box 4"/>
          <p:cNvSpPr txBox="1"/>
          <p:nvPr/>
        </p:nvSpPr>
        <p:spPr>
          <a:xfrm>
            <a:off x="9085580" y="143510"/>
            <a:ext cx="2981325" cy="645160"/>
          </a:xfrm>
          <a:prstGeom prst="rect">
            <a:avLst/>
          </a:prstGeom>
          <a:noFill/>
        </p:spPr>
        <p:txBody>
          <a:bodyPr wrap="square" rtlCol="0">
            <a:spAutoFit/>
          </a:bodyPr>
          <a:p>
            <a:pPr algn="r"/>
            <a:r>
              <a:rPr lang="fr-FR" altLang="en-US" b="1">
                <a:solidFill>
                  <a:schemeClr val="bg1"/>
                </a:solidFill>
              </a:rPr>
              <a:t>République Togolaise</a:t>
            </a:r>
            <a:endParaRPr lang="fr-FR" altLang="en-US" b="1">
              <a:solidFill>
                <a:schemeClr val="bg1"/>
              </a:solidFill>
            </a:endParaRPr>
          </a:p>
          <a:p>
            <a:pPr algn="r"/>
            <a:r>
              <a:rPr lang="fr-FR" altLang="en-US" b="1">
                <a:solidFill>
                  <a:schemeClr val="bg1"/>
                </a:solidFill>
              </a:rPr>
              <a:t>Travail-Liberté-Patrie</a:t>
            </a:r>
            <a:endParaRPr lang="fr-FR" altLang="en-US" b="1">
              <a:solidFill>
                <a:schemeClr val="bg1"/>
              </a:solidFill>
            </a:endParaRPr>
          </a:p>
        </p:txBody>
      </p:sp>
      <p:sp>
        <p:nvSpPr>
          <p:cNvPr id="11" name="Text Box 10"/>
          <p:cNvSpPr txBox="1"/>
          <p:nvPr/>
        </p:nvSpPr>
        <p:spPr>
          <a:xfrm>
            <a:off x="532130" y="2573655"/>
            <a:ext cx="4461510" cy="645160"/>
          </a:xfrm>
          <a:prstGeom prst="rect">
            <a:avLst/>
          </a:prstGeom>
          <a:noFill/>
        </p:spPr>
        <p:txBody>
          <a:bodyPr wrap="square" rtlCol="0">
            <a:spAutoFit/>
          </a:bodyPr>
          <a:p>
            <a:pPr algn="l"/>
            <a:r>
              <a:rPr lang="fr-FR" b="1" dirty="0">
                <a:solidFill>
                  <a:srgbClr val="000000"/>
                </a:solidFill>
                <a:ea typeface="Nunito"/>
                <a:cs typeface="+mn-lt"/>
                <a:sym typeface="Nunito"/>
              </a:rPr>
              <a:t>Spécialité: Systèmes Informatique et Logiciels</a:t>
            </a:r>
            <a:endParaRPr lang="fr-FR" b="1" dirty="0">
              <a:solidFill>
                <a:srgbClr val="000000"/>
              </a:solidFill>
              <a:ea typeface="Nunito"/>
              <a:cs typeface="+mn-lt"/>
              <a:sym typeface="Nunito"/>
            </a:endParaRPr>
          </a:p>
        </p:txBody>
      </p:sp>
      <p:sp>
        <p:nvSpPr>
          <p:cNvPr id="13" name="Text Box 12"/>
          <p:cNvSpPr txBox="1"/>
          <p:nvPr/>
        </p:nvSpPr>
        <p:spPr>
          <a:xfrm>
            <a:off x="10788015" y="2205355"/>
            <a:ext cx="1143000" cy="368300"/>
          </a:xfrm>
          <a:prstGeom prst="rect">
            <a:avLst/>
          </a:prstGeom>
          <a:noFill/>
        </p:spPr>
        <p:txBody>
          <a:bodyPr wrap="square" rtlCol="0">
            <a:spAutoFit/>
          </a:bodyPr>
          <a:p>
            <a:pPr algn="r"/>
            <a:r>
              <a:rPr lang="fr-FR" altLang="en-US" b="1">
                <a:solidFill>
                  <a:schemeClr val="bg1"/>
                </a:solidFill>
                <a:cs typeface="+mn-lt"/>
              </a:rPr>
              <a:t>Thème:</a:t>
            </a:r>
            <a:endParaRPr lang="fr-FR" altLang="en-US" b="1">
              <a:solidFill>
                <a:schemeClr val="bg1"/>
              </a:solidFill>
              <a:cs typeface="+mn-lt"/>
            </a:endParaRPr>
          </a:p>
        </p:txBody>
      </p:sp>
      <p:pic>
        <p:nvPicPr>
          <p:cNvPr id="15" name="Picture 14" descr="ESIBAA"/>
          <p:cNvPicPr>
            <a:picLocks noChangeAspect="1"/>
          </p:cNvPicPr>
          <p:nvPr/>
        </p:nvPicPr>
        <p:blipFill>
          <a:blip r:embed="rId1"/>
          <a:stretch>
            <a:fillRect/>
          </a:stretch>
        </p:blipFill>
        <p:spPr>
          <a:xfrm>
            <a:off x="8720455" y="1072515"/>
            <a:ext cx="1838960" cy="832485"/>
          </a:xfrm>
          <a:prstGeom prst="rect">
            <a:avLst/>
          </a:prstGeom>
        </p:spPr>
      </p:pic>
      <p:sp>
        <p:nvSpPr>
          <p:cNvPr id="29" name="Text Box 28"/>
          <p:cNvSpPr txBox="1"/>
          <p:nvPr/>
        </p:nvSpPr>
        <p:spPr>
          <a:xfrm>
            <a:off x="6560185" y="2649220"/>
            <a:ext cx="5506720" cy="1264920"/>
          </a:xfrm>
          <a:prstGeom prst="rect">
            <a:avLst/>
          </a:prstGeom>
          <a:noFill/>
        </p:spPr>
        <p:txBody>
          <a:bodyPr wrap="square" rtlCol="0">
            <a:noAutofit/>
          </a:bodyPr>
          <a:p>
            <a:pPr marL="0" marR="0" lvl="0" indent="0" algn="r" rtl="0">
              <a:lnSpc>
                <a:spcPct val="100000"/>
              </a:lnSpc>
              <a:spcBef>
                <a:spcPts val="0"/>
              </a:spcBef>
              <a:spcAft>
                <a:spcPts val="0"/>
              </a:spcAft>
              <a:buClr>
                <a:srgbClr val="000000"/>
              </a:buClr>
              <a:buSzPts val="3000"/>
              <a:buFont typeface="Arial" panose="020B0604020202020204"/>
              <a:buNone/>
            </a:pPr>
            <a:r>
              <a:rPr lang="fr-FR" b="1" dirty="0">
                <a:solidFill>
                  <a:schemeClr val="bg1"/>
                </a:solidFill>
                <a:latin typeface="+mj-lt"/>
                <a:ea typeface="Nunito"/>
                <a:cs typeface="+mj-lt"/>
                <a:sym typeface="Nunito"/>
              </a:rPr>
              <a:t>CONCEPTION ET REALISATION D’UNE PLATEFORME WEB D’ÉCHANGES </a:t>
            </a:r>
            <a:endParaRPr lang="fr-FR" b="1" dirty="0">
              <a:solidFill>
                <a:schemeClr val="bg1"/>
              </a:solidFill>
              <a:latin typeface="+mj-lt"/>
              <a:ea typeface="Nunito"/>
              <a:cs typeface="+mj-lt"/>
              <a:sym typeface="Nunito"/>
            </a:endParaRPr>
          </a:p>
          <a:p>
            <a:pPr marL="0" marR="0" lvl="0" indent="0" algn="r" rtl="0">
              <a:lnSpc>
                <a:spcPct val="100000"/>
              </a:lnSpc>
              <a:spcBef>
                <a:spcPts val="0"/>
              </a:spcBef>
              <a:spcAft>
                <a:spcPts val="0"/>
              </a:spcAft>
              <a:buClr>
                <a:srgbClr val="000000"/>
              </a:buClr>
              <a:buSzPts val="3000"/>
              <a:buFont typeface="Arial" panose="020B0604020202020204"/>
              <a:buNone/>
            </a:pPr>
            <a:r>
              <a:rPr lang="fr-FR" b="1" dirty="0">
                <a:solidFill>
                  <a:schemeClr val="bg1"/>
                </a:solidFill>
                <a:latin typeface="+mj-lt"/>
                <a:ea typeface="Nunito"/>
                <a:cs typeface="+mj-lt"/>
                <a:sym typeface="Nunito"/>
              </a:rPr>
              <a:t>DE BIENS ET DE SERVICES : </a:t>
            </a:r>
            <a:endParaRPr lang="fr-FR" b="1" dirty="0">
              <a:solidFill>
                <a:schemeClr val="bg1"/>
              </a:solidFill>
              <a:latin typeface="+mj-lt"/>
              <a:ea typeface="Nunito"/>
              <a:cs typeface="+mj-lt"/>
              <a:sym typeface="Nunito"/>
            </a:endParaRPr>
          </a:p>
          <a:p>
            <a:pPr marL="0" marR="0" lvl="0" indent="0" algn="r" rtl="0">
              <a:lnSpc>
                <a:spcPct val="100000"/>
              </a:lnSpc>
              <a:spcBef>
                <a:spcPts val="0"/>
              </a:spcBef>
              <a:spcAft>
                <a:spcPts val="0"/>
              </a:spcAft>
              <a:buClr>
                <a:srgbClr val="000000"/>
              </a:buClr>
              <a:buSzPts val="3000"/>
              <a:buFont typeface="Arial" panose="020B0604020202020204"/>
              <a:buNone/>
            </a:pPr>
            <a:r>
              <a:rPr lang="fr-FR" b="1" dirty="0">
                <a:solidFill>
                  <a:schemeClr val="bg1"/>
                </a:solidFill>
                <a:latin typeface="+mj-lt"/>
                <a:ea typeface="Nunito"/>
                <a:cs typeface="+mj-lt"/>
                <a:sym typeface="Nunito"/>
              </a:rPr>
              <a:t>CAS DE TERRANET GLOBAL</a:t>
            </a:r>
            <a:endParaRPr lang="fr-FR" b="1" dirty="0">
              <a:solidFill>
                <a:schemeClr val="bg1"/>
              </a:solidFill>
              <a:latin typeface="+mj-lt"/>
              <a:ea typeface="Nunito"/>
              <a:cs typeface="+mj-lt"/>
              <a:sym typeface="Nunito"/>
            </a:endParaRPr>
          </a:p>
          <a:p>
            <a:pPr algn="r"/>
            <a:endParaRPr lang="fr-FR" b="1" dirty="0">
              <a:solidFill>
                <a:schemeClr val="bg1"/>
              </a:solidFill>
              <a:latin typeface="+mj-lt"/>
              <a:ea typeface="Nunito"/>
              <a:cs typeface="+mj-lt"/>
              <a:sym typeface="Nunito"/>
            </a:endParaRPr>
          </a:p>
        </p:txBody>
      </p:sp>
      <p:sp>
        <p:nvSpPr>
          <p:cNvPr id="31" name="Text Box 30"/>
          <p:cNvSpPr txBox="1"/>
          <p:nvPr/>
        </p:nvSpPr>
        <p:spPr>
          <a:xfrm>
            <a:off x="8582660" y="3989705"/>
            <a:ext cx="3348355" cy="368300"/>
          </a:xfrm>
          <a:prstGeom prst="rect">
            <a:avLst/>
          </a:prstGeom>
          <a:noFill/>
        </p:spPr>
        <p:txBody>
          <a:bodyPr wrap="square" rtlCol="0">
            <a:spAutoFit/>
          </a:bodyPr>
          <a:p>
            <a:pPr algn="r"/>
            <a:r>
              <a:rPr lang="fr-FR" altLang="en-US">
                <a:solidFill>
                  <a:schemeClr val="bg1"/>
                </a:solidFill>
              </a:rPr>
              <a:t>Présenté par: ALI Gnimdou</a:t>
            </a:r>
            <a:endParaRPr lang="fr-FR" altLang="en-US">
              <a:solidFill>
                <a:schemeClr val="bg1"/>
              </a:solidFill>
            </a:endParaRPr>
          </a:p>
        </p:txBody>
      </p:sp>
      <p:sp>
        <p:nvSpPr>
          <p:cNvPr id="33" name="Text Box 32"/>
          <p:cNvSpPr txBox="1"/>
          <p:nvPr/>
        </p:nvSpPr>
        <p:spPr>
          <a:xfrm>
            <a:off x="532130" y="4658995"/>
            <a:ext cx="2552700" cy="685800"/>
          </a:xfrm>
          <a:prstGeom prst="rect">
            <a:avLst/>
          </a:prstGeom>
          <a:noFill/>
        </p:spPr>
        <p:txBody>
          <a:bodyPr wrap="square" rtlCol="0">
            <a:noAutofit/>
          </a:bodyPr>
          <a:p>
            <a:r>
              <a:rPr lang="fr-FR" altLang="en-US"/>
              <a:t>Maitre de stage:</a:t>
            </a:r>
            <a:endParaRPr lang="fr-FR" altLang="en-US"/>
          </a:p>
          <a:p>
            <a:r>
              <a:rPr lang="fr-FR" altLang="en-US" sz="2000" b="1"/>
              <a:t>M. HUNDELE Mario</a:t>
            </a:r>
            <a:endParaRPr lang="fr-FR" altLang="en-US" sz="2000" b="1"/>
          </a:p>
        </p:txBody>
      </p:sp>
      <p:sp>
        <p:nvSpPr>
          <p:cNvPr id="34" name="Text Box 33"/>
          <p:cNvSpPr txBox="1"/>
          <p:nvPr/>
        </p:nvSpPr>
        <p:spPr>
          <a:xfrm>
            <a:off x="3390900" y="4669155"/>
            <a:ext cx="2924810" cy="675640"/>
          </a:xfrm>
          <a:prstGeom prst="rect">
            <a:avLst/>
          </a:prstGeom>
          <a:noFill/>
        </p:spPr>
        <p:txBody>
          <a:bodyPr wrap="square" rtlCol="0">
            <a:spAutoFit/>
          </a:bodyPr>
          <a:p>
            <a:r>
              <a:rPr lang="fr-FR" altLang="en-US"/>
              <a:t>Directeur de mémoire:</a:t>
            </a:r>
            <a:endParaRPr lang="fr-FR" altLang="en-US"/>
          </a:p>
          <a:p>
            <a:r>
              <a:rPr lang="fr-FR" altLang="en-US" sz="2000" b="1"/>
              <a:t>M. AKANATE Alassani</a:t>
            </a:r>
            <a:endParaRPr lang="fr-FR" altLang="en-US" sz="2000" b="1"/>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84455" y="5725795"/>
            <a:ext cx="12303760" cy="1204595"/>
            <a:chOff x="-76200" y="5565519"/>
            <a:chExt cx="12303760" cy="1388095"/>
          </a:xfrm>
        </p:grpSpPr>
        <p:sp>
          <p:nvSpPr>
            <p:cNvPr id="54"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useBgFill="1">
        <p:nvSpPr>
          <p:cNvPr id="7" name="矩形: 圆角 6"/>
          <p:cNvSpPr/>
          <p:nvPr/>
        </p:nvSpPr>
        <p:spPr>
          <a:xfrm>
            <a:off x="-1875599" y="1816943"/>
            <a:ext cx="15943199" cy="3408172"/>
          </a:xfrm>
          <a:prstGeom prst="roundRect">
            <a:avLst>
              <a:gd name="adj" fmla="val 50000"/>
            </a:avLst>
          </a:prstGeom>
          <a:ln w="12700">
            <a:solidFill>
              <a:srgbClr val="00B050"/>
            </a:solidFill>
          </a:ln>
          <a:effectLst>
            <a:outerShdw blurRad="139700" dist="88900" dir="2700000" algn="tl" rotWithShape="0">
              <a:srgbClr val="00B05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4706620" y="2850515"/>
            <a:ext cx="7023100" cy="1249680"/>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just">
              <a:lnSpc>
                <a:spcPct val="150000"/>
              </a:lnSpc>
            </a:pPr>
            <a:r>
              <a:rPr lang="en-US" altLang="zh-CN" sz="2300" dirty="0">
                <a:solidFill>
                  <a:schemeClr val="tx1"/>
                </a:solidFill>
              </a:rPr>
              <a:t>l’impact sur l’environnement ou augmentations des déchets dû au non usage de certains objets</a:t>
            </a:r>
            <a:endParaRPr lang="en-US" altLang="zh-CN" sz="2300" dirty="0">
              <a:solidFill>
                <a:schemeClr val="tx1"/>
              </a:solidFill>
            </a:endParaRPr>
          </a:p>
        </p:txBody>
      </p:sp>
      <p:sp>
        <p:nvSpPr>
          <p:cNvPr id="68" name="矩形: 圆角 18"/>
          <p:cNvSpPr/>
          <p:nvPr/>
        </p:nvSpPr>
        <p:spPr>
          <a:xfrm>
            <a:off x="314325" y="1394460"/>
            <a:ext cx="4185920" cy="4244975"/>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3" name="文本框 8"/>
          <p:cNvSpPr txBox="1"/>
          <p:nvPr/>
        </p:nvSpPr>
        <p:spPr>
          <a:xfrm>
            <a:off x="391160" y="367665"/>
            <a:ext cx="3101340" cy="435610"/>
          </a:xfrm>
          <a:prstGeom prst="rect">
            <a:avLst/>
          </a:prstGeom>
          <a:noFill/>
        </p:spPr>
        <p:txBody>
          <a:bodyPr wrap="square">
            <a:spAutoFit/>
          </a:bodyPr>
          <a:p>
            <a:pPr>
              <a:lnSpc>
                <a:spcPct val="80000"/>
              </a:lnSpc>
            </a:pPr>
            <a:r>
              <a:rPr lang="fr-FR" altLang="en-US" sz="2800">
                <a:solidFill>
                  <a:schemeClr val="tx1"/>
                </a:solidFill>
                <a:latin typeface="+mj-lt"/>
                <a:cs typeface="+mj-lt"/>
                <a:sym typeface="+mn-ea"/>
              </a:rPr>
              <a:t>Problématique</a:t>
            </a:r>
            <a:endParaRPr lang="fr-FR" altLang="en-US" sz="2800" dirty="0">
              <a:solidFill>
                <a:schemeClr val="tx1"/>
              </a:solidFill>
              <a:effectLst>
                <a:outerShdw blurRad="165100" dist="25400" dir="2700000" algn="tl" rotWithShape="0">
                  <a:schemeClr val="accent1">
                    <a:alpha val="30000"/>
                  </a:schemeClr>
                </a:outerShdw>
              </a:effectLst>
              <a:latin typeface="+mj-lt"/>
              <a:cs typeface="+mj-lt"/>
              <a:sym typeface="+mn-ea"/>
            </a:endParaRPr>
          </a:p>
        </p:txBody>
      </p:sp>
      <p:grpSp>
        <p:nvGrpSpPr>
          <p:cNvPr id="6" name="组合 7"/>
          <p:cNvGrpSpPr/>
          <p:nvPr/>
        </p:nvGrpSpPr>
        <p:grpSpPr>
          <a:xfrm rot="16200000">
            <a:off x="3870960" y="192405"/>
            <a:ext cx="367665" cy="793115"/>
            <a:chOff x="-144828" y="120849"/>
            <a:chExt cx="542711" cy="1036266"/>
          </a:xfrm>
          <a:solidFill>
            <a:schemeClr val="tx1"/>
          </a:solidFill>
        </p:grpSpPr>
        <p:sp>
          <p:nvSpPr>
            <p:cNvPr id="2"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3/6</a:t>
              </a:r>
              <a:endParaRPr lang="fr-FR" altLang="zh-CN" dirty="0">
                <a:latin typeface="+mj-ea"/>
                <a:cs typeface="+mj-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84455" y="5725795"/>
            <a:ext cx="12303760" cy="1204595"/>
            <a:chOff x="-76200" y="5565519"/>
            <a:chExt cx="12303760" cy="1388095"/>
          </a:xfrm>
        </p:grpSpPr>
        <p:sp>
          <p:nvSpPr>
            <p:cNvPr id="54"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useBgFill="1">
        <p:nvSpPr>
          <p:cNvPr id="7" name="矩形: 圆角 6"/>
          <p:cNvSpPr/>
          <p:nvPr/>
        </p:nvSpPr>
        <p:spPr>
          <a:xfrm>
            <a:off x="-1875599" y="1816943"/>
            <a:ext cx="15943199" cy="3408172"/>
          </a:xfrm>
          <a:prstGeom prst="roundRect">
            <a:avLst>
              <a:gd name="adj" fmla="val 50000"/>
            </a:avLst>
          </a:prstGeom>
          <a:ln w="12700">
            <a:solidFill>
              <a:srgbClr val="00B050"/>
            </a:solidFill>
          </a:ln>
          <a:effectLst>
            <a:outerShdw blurRad="139700" dist="88900" dir="2700000" algn="tl" rotWithShape="0">
              <a:srgbClr val="00B05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391160" y="2703830"/>
            <a:ext cx="7023100" cy="1779905"/>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just">
              <a:lnSpc>
                <a:spcPct val="150000"/>
              </a:lnSpc>
            </a:pPr>
            <a:r>
              <a:rPr lang="en-US" altLang="zh-CN" sz="2300" dirty="0">
                <a:solidFill>
                  <a:schemeClr val="tx1"/>
                </a:solidFill>
              </a:rPr>
              <a:t>la surconsommation car on achète souvent trop de choses et parfois ces matériels ne sont pas utilisés</a:t>
            </a:r>
            <a:endParaRPr lang="en-US" altLang="zh-CN" sz="2300" dirty="0">
              <a:solidFill>
                <a:schemeClr val="tx1"/>
              </a:solidFill>
            </a:endParaRPr>
          </a:p>
        </p:txBody>
      </p:sp>
      <p:sp>
        <p:nvSpPr>
          <p:cNvPr id="70" name="矩形: 圆角 20"/>
          <p:cNvSpPr/>
          <p:nvPr/>
        </p:nvSpPr>
        <p:spPr>
          <a:xfrm>
            <a:off x="8137525" y="1444625"/>
            <a:ext cx="3906520" cy="3968115"/>
          </a:xfrm>
          <a:prstGeom prst="ellipse">
            <a:avLst/>
          </a:prstGeom>
          <a:blipFill dpi="0" rotWithShape="1">
            <a:blip r:embed="rId1"/>
            <a:srcRect/>
            <a:stretch>
              <a:fillRect/>
            </a:stretch>
          </a:blipFill>
          <a:ln w="12700">
            <a:gradFill>
              <a:gsLst>
                <a:gs pos="59000">
                  <a:srgbClr val="00B050"/>
                </a:gs>
                <a:gs pos="44000">
                  <a:srgbClr val="00B050"/>
                </a:gs>
                <a:gs pos="25000">
                  <a:srgbClr val="00B050"/>
                </a:gs>
                <a:gs pos="75000">
                  <a:schemeClr val="accent1">
                    <a:alpha val="0"/>
                  </a:schemeClr>
                </a:gs>
                <a:gs pos="65000">
                  <a:schemeClr val="accent1">
                    <a:alpha val="20000"/>
                  </a:schemeClr>
                </a:gs>
                <a:gs pos="35000">
                  <a:schemeClr val="accent1">
                    <a:alpha val="25000"/>
                  </a:schemeClr>
                </a:gs>
                <a:gs pos="0">
                  <a:schemeClr val="accent1">
                    <a:alpha val="0"/>
                  </a:schemeClr>
                </a:gs>
                <a:gs pos="100000">
                  <a:schemeClr val="accent1">
                    <a:alpha val="0"/>
                  </a:schemeClr>
                </a:gs>
              </a:gsLst>
              <a:lin ang="5400000" scaled="1"/>
            </a:gradFill>
          </a:ln>
          <a:effectLst>
            <a:outerShdw blurRad="139700" dist="889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3" name="文本框 8"/>
          <p:cNvSpPr txBox="1"/>
          <p:nvPr/>
        </p:nvSpPr>
        <p:spPr>
          <a:xfrm>
            <a:off x="391160" y="367665"/>
            <a:ext cx="3101340" cy="435610"/>
          </a:xfrm>
          <a:prstGeom prst="rect">
            <a:avLst/>
          </a:prstGeom>
          <a:noFill/>
        </p:spPr>
        <p:txBody>
          <a:bodyPr wrap="square">
            <a:spAutoFit/>
          </a:bodyPr>
          <a:p>
            <a:pPr>
              <a:lnSpc>
                <a:spcPct val="80000"/>
              </a:lnSpc>
            </a:pPr>
            <a:r>
              <a:rPr lang="fr-FR" altLang="en-US" sz="2800">
                <a:solidFill>
                  <a:schemeClr val="tx1"/>
                </a:solidFill>
                <a:latin typeface="+mj-lt"/>
                <a:cs typeface="+mj-lt"/>
                <a:sym typeface="+mn-ea"/>
              </a:rPr>
              <a:t>Problématique</a:t>
            </a:r>
            <a:endParaRPr lang="fr-FR" altLang="en-US" sz="2800" dirty="0">
              <a:solidFill>
                <a:schemeClr val="tx1"/>
              </a:solidFill>
              <a:effectLst>
                <a:outerShdw blurRad="165100" dist="25400" dir="2700000" algn="tl" rotWithShape="0">
                  <a:schemeClr val="accent1">
                    <a:alpha val="30000"/>
                  </a:schemeClr>
                </a:outerShdw>
              </a:effectLst>
              <a:latin typeface="+mj-lt"/>
              <a:cs typeface="+mj-lt"/>
              <a:sym typeface="+mn-ea"/>
            </a:endParaRPr>
          </a:p>
        </p:txBody>
      </p:sp>
      <p:grpSp>
        <p:nvGrpSpPr>
          <p:cNvPr id="6" name="组合 7"/>
          <p:cNvGrpSpPr/>
          <p:nvPr/>
        </p:nvGrpSpPr>
        <p:grpSpPr>
          <a:xfrm rot="16200000">
            <a:off x="3870960" y="192405"/>
            <a:ext cx="367665" cy="793115"/>
            <a:chOff x="-144828" y="120849"/>
            <a:chExt cx="542711" cy="1036266"/>
          </a:xfrm>
          <a:solidFill>
            <a:schemeClr val="tx1"/>
          </a:solidFill>
        </p:grpSpPr>
        <p:sp>
          <p:nvSpPr>
            <p:cNvPr id="2"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4/6</a:t>
              </a:r>
              <a:endParaRPr lang="fr-FR" altLang="zh-CN" dirty="0">
                <a:latin typeface="+mj-ea"/>
                <a:cs typeface="+mj-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84455" y="5725795"/>
            <a:ext cx="12303760" cy="1204595"/>
            <a:chOff x="-76200" y="5565519"/>
            <a:chExt cx="12303760" cy="1388095"/>
          </a:xfrm>
        </p:grpSpPr>
        <p:sp>
          <p:nvSpPr>
            <p:cNvPr id="54"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useBgFill="1">
        <p:nvSpPr>
          <p:cNvPr id="7" name="矩形: 圆角 6"/>
          <p:cNvSpPr/>
          <p:nvPr/>
        </p:nvSpPr>
        <p:spPr>
          <a:xfrm>
            <a:off x="-1875599" y="1816943"/>
            <a:ext cx="15943199" cy="3408172"/>
          </a:xfrm>
          <a:prstGeom prst="roundRect">
            <a:avLst>
              <a:gd name="adj" fmla="val 50000"/>
            </a:avLst>
          </a:prstGeom>
          <a:ln w="12700">
            <a:solidFill>
              <a:srgbClr val="00B050"/>
            </a:solidFill>
          </a:ln>
          <a:effectLst>
            <a:outerShdw blurRad="139700" dist="88900" dir="2700000" algn="tl" rotWithShape="0">
              <a:srgbClr val="00B05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4706620" y="3021965"/>
            <a:ext cx="7023100" cy="814070"/>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just">
              <a:lnSpc>
                <a:spcPct val="150000"/>
              </a:lnSpc>
            </a:pPr>
            <a:r>
              <a:rPr lang="fr-FR" altLang="en-US" sz="2300" dirty="0">
                <a:solidFill>
                  <a:schemeClr val="tx1"/>
                </a:solidFill>
              </a:rPr>
              <a:t>D</a:t>
            </a:r>
            <a:r>
              <a:rPr lang="en-US" altLang="zh-CN" sz="2300" dirty="0">
                <a:solidFill>
                  <a:schemeClr val="tx1"/>
                </a:solidFill>
              </a:rPr>
              <a:t>ifficultés de créer des liens communautaires</a:t>
            </a:r>
            <a:endParaRPr lang="fr-FR" altLang="en-US" sz="2300" dirty="0">
              <a:solidFill>
                <a:schemeClr val="tx1"/>
              </a:solidFill>
            </a:endParaRPr>
          </a:p>
        </p:txBody>
      </p:sp>
      <p:sp>
        <p:nvSpPr>
          <p:cNvPr id="70" name="矩形: 圆角 20"/>
          <p:cNvSpPr/>
          <p:nvPr/>
        </p:nvSpPr>
        <p:spPr>
          <a:xfrm>
            <a:off x="391160" y="1536700"/>
            <a:ext cx="3906520" cy="3968115"/>
          </a:xfrm>
          <a:prstGeom prst="ellipse">
            <a:avLst/>
          </a:prstGeom>
          <a:blipFill dpi="0" rotWithShape="1">
            <a:blip r:embed="rId1"/>
            <a:srcRect/>
            <a:stretch>
              <a:fillRect/>
            </a:stretch>
          </a:blipFill>
          <a:ln w="12700">
            <a:gradFill>
              <a:gsLst>
                <a:gs pos="59000">
                  <a:srgbClr val="00B050"/>
                </a:gs>
                <a:gs pos="44000">
                  <a:srgbClr val="00B050"/>
                </a:gs>
                <a:gs pos="25000">
                  <a:srgbClr val="00B050"/>
                </a:gs>
                <a:gs pos="75000">
                  <a:schemeClr val="accent1">
                    <a:alpha val="0"/>
                  </a:schemeClr>
                </a:gs>
                <a:gs pos="65000">
                  <a:schemeClr val="accent1">
                    <a:alpha val="20000"/>
                  </a:schemeClr>
                </a:gs>
                <a:gs pos="35000">
                  <a:schemeClr val="accent1">
                    <a:alpha val="25000"/>
                  </a:schemeClr>
                </a:gs>
                <a:gs pos="0">
                  <a:schemeClr val="accent1">
                    <a:alpha val="0"/>
                  </a:schemeClr>
                </a:gs>
                <a:gs pos="100000">
                  <a:schemeClr val="accent1">
                    <a:alpha val="0"/>
                  </a:schemeClr>
                </a:gs>
              </a:gsLst>
              <a:lin ang="5400000" scaled="1"/>
            </a:gradFill>
          </a:ln>
          <a:effectLst>
            <a:outerShdw blurRad="139700" dist="889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3" name="文本框 8"/>
          <p:cNvSpPr txBox="1"/>
          <p:nvPr/>
        </p:nvSpPr>
        <p:spPr>
          <a:xfrm>
            <a:off x="391160" y="367665"/>
            <a:ext cx="3101340" cy="435610"/>
          </a:xfrm>
          <a:prstGeom prst="rect">
            <a:avLst/>
          </a:prstGeom>
          <a:noFill/>
        </p:spPr>
        <p:txBody>
          <a:bodyPr wrap="square">
            <a:spAutoFit/>
          </a:bodyPr>
          <a:p>
            <a:pPr>
              <a:lnSpc>
                <a:spcPct val="80000"/>
              </a:lnSpc>
            </a:pPr>
            <a:r>
              <a:rPr lang="fr-FR" altLang="en-US" sz="2800">
                <a:solidFill>
                  <a:schemeClr val="tx1"/>
                </a:solidFill>
                <a:latin typeface="+mj-lt"/>
                <a:cs typeface="+mj-lt"/>
                <a:sym typeface="+mn-ea"/>
              </a:rPr>
              <a:t>Problématique</a:t>
            </a:r>
            <a:endParaRPr lang="fr-FR" altLang="en-US" sz="2800" dirty="0">
              <a:solidFill>
                <a:schemeClr val="tx1"/>
              </a:solidFill>
              <a:effectLst>
                <a:outerShdw blurRad="165100" dist="25400" dir="2700000" algn="tl" rotWithShape="0">
                  <a:schemeClr val="accent1">
                    <a:alpha val="30000"/>
                  </a:schemeClr>
                </a:outerShdw>
              </a:effectLst>
              <a:latin typeface="+mj-lt"/>
              <a:cs typeface="+mj-lt"/>
              <a:sym typeface="+mn-ea"/>
            </a:endParaRPr>
          </a:p>
        </p:txBody>
      </p:sp>
      <p:grpSp>
        <p:nvGrpSpPr>
          <p:cNvPr id="6" name="组合 7"/>
          <p:cNvGrpSpPr/>
          <p:nvPr/>
        </p:nvGrpSpPr>
        <p:grpSpPr>
          <a:xfrm rot="16200000">
            <a:off x="3870960" y="192405"/>
            <a:ext cx="367665" cy="793115"/>
            <a:chOff x="-144828" y="120849"/>
            <a:chExt cx="542711" cy="1036266"/>
          </a:xfrm>
          <a:solidFill>
            <a:schemeClr val="tx1"/>
          </a:solidFill>
        </p:grpSpPr>
        <p:sp>
          <p:nvSpPr>
            <p:cNvPr id="2"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5/6</a:t>
              </a:r>
              <a:endParaRPr lang="fr-FR" altLang="zh-CN" dirty="0">
                <a:latin typeface="+mj-ea"/>
                <a:cs typeface="+mj-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84455" y="5676265"/>
            <a:ext cx="12303760" cy="1254125"/>
            <a:chOff x="-76200" y="5565519"/>
            <a:chExt cx="12303760" cy="1388095"/>
          </a:xfrm>
        </p:grpSpPr>
        <p:sp>
          <p:nvSpPr>
            <p:cNvPr id="54"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文本框 8"/>
          <p:cNvSpPr txBox="1"/>
          <p:nvPr/>
        </p:nvSpPr>
        <p:spPr>
          <a:xfrm>
            <a:off x="391160" y="367665"/>
            <a:ext cx="3101340" cy="435610"/>
          </a:xfrm>
          <a:prstGeom prst="rect">
            <a:avLst/>
          </a:prstGeom>
          <a:noFill/>
        </p:spPr>
        <p:txBody>
          <a:bodyPr wrap="square">
            <a:spAutoFit/>
          </a:bodyPr>
          <a:lstStyle/>
          <a:p>
            <a:pPr>
              <a:lnSpc>
                <a:spcPct val="80000"/>
              </a:lnSpc>
            </a:pPr>
            <a:r>
              <a:rPr lang="fr-FR" altLang="en-US" sz="2800">
                <a:solidFill>
                  <a:schemeClr val="tx1"/>
                </a:solidFill>
                <a:latin typeface="+mj-lt"/>
                <a:cs typeface="+mj-lt"/>
                <a:sym typeface="+mn-ea"/>
              </a:rPr>
              <a:t>Problématique</a:t>
            </a:r>
            <a:endParaRPr lang="fr-FR" altLang="en-US" sz="2800" dirty="0">
              <a:solidFill>
                <a:schemeClr val="tx1"/>
              </a:solidFill>
              <a:effectLst>
                <a:outerShdw blurRad="165100" dist="25400" dir="2700000" algn="tl" rotWithShape="0">
                  <a:schemeClr val="accent1">
                    <a:alpha val="30000"/>
                  </a:schemeClr>
                </a:outerShdw>
              </a:effectLst>
              <a:latin typeface="+mj-lt"/>
              <a:cs typeface="+mj-lt"/>
              <a:sym typeface="+mn-ea"/>
            </a:endParaRPr>
          </a:p>
        </p:txBody>
      </p:sp>
      <p:grpSp>
        <p:nvGrpSpPr>
          <p:cNvPr id="2" name="组合 7"/>
          <p:cNvGrpSpPr/>
          <p:nvPr/>
        </p:nvGrpSpPr>
        <p:grpSpPr>
          <a:xfrm rot="16200000">
            <a:off x="3870960" y="192405"/>
            <a:ext cx="367665" cy="793115"/>
            <a:chOff x="-144828" y="120849"/>
            <a:chExt cx="542711" cy="1036266"/>
          </a:xfrm>
          <a:solidFill>
            <a:schemeClr val="tx1"/>
          </a:solidFill>
        </p:grpSpPr>
        <p:sp>
          <p:nvSpPr>
            <p:cNvPr id="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6/6</a:t>
              </a:r>
              <a:endParaRPr lang="fr-FR" altLang="zh-CN" dirty="0">
                <a:latin typeface="+mj-ea"/>
                <a:cs typeface="+mj-ea"/>
              </a:endParaRPr>
            </a:p>
          </p:txBody>
        </p:sp>
      </p:grpSp>
      <p:pic>
        <p:nvPicPr>
          <p:cNvPr id="5" name="Picture 4" descr="1234-removebg-preview"/>
          <p:cNvPicPr>
            <a:picLocks noChangeAspect="1"/>
          </p:cNvPicPr>
          <p:nvPr/>
        </p:nvPicPr>
        <p:blipFill>
          <a:blip r:embed="rId1"/>
          <a:stretch>
            <a:fillRect/>
          </a:stretch>
        </p:blipFill>
        <p:spPr>
          <a:xfrm>
            <a:off x="3152775" y="823595"/>
            <a:ext cx="5925185" cy="5039360"/>
          </a:xfrm>
          <a:prstGeom prst="rect">
            <a:avLst/>
          </a:prstGeom>
        </p:spPr>
      </p:pic>
      <p:sp>
        <p:nvSpPr>
          <p:cNvPr id="10" name="Text Box 9"/>
          <p:cNvSpPr txBox="1"/>
          <p:nvPr/>
        </p:nvSpPr>
        <p:spPr>
          <a:xfrm>
            <a:off x="4824095" y="1160780"/>
            <a:ext cx="3830320" cy="773430"/>
          </a:xfrm>
          <a:prstGeom prst="rect">
            <a:avLst/>
          </a:prstGeom>
          <a:noFill/>
        </p:spPr>
        <p:txBody>
          <a:bodyPr wrap="square" rtlCol="0">
            <a:noAutofit/>
          </a:bodyPr>
          <a:p>
            <a:pPr algn="just">
              <a:lnSpc>
                <a:spcPct val="100000"/>
              </a:lnSpc>
            </a:pPr>
            <a:r>
              <a:rPr lang="fr-FR" altLang="en-US" sz="1500" b="1"/>
              <a:t>Comment mettre en place une solution </a:t>
            </a:r>
            <a:endParaRPr lang="fr-FR" altLang="en-US" sz="1500" b="1"/>
          </a:p>
          <a:p>
            <a:pPr algn="just">
              <a:lnSpc>
                <a:spcPct val="100000"/>
              </a:lnSpc>
            </a:pPr>
            <a:r>
              <a:rPr lang="fr-FR" altLang="en-US" sz="1500" b="1"/>
              <a:t>numérique pour faciliter les échanges de biens et services ?</a:t>
            </a:r>
            <a:endParaRPr lang="fr-FR" altLang="en-US" sz="1500" b="1"/>
          </a:p>
        </p:txBody>
      </p:sp>
      <p:sp>
        <p:nvSpPr>
          <p:cNvPr id="11" name="Text Box 10"/>
          <p:cNvSpPr txBox="1"/>
          <p:nvPr/>
        </p:nvSpPr>
        <p:spPr>
          <a:xfrm>
            <a:off x="4824095" y="2343150"/>
            <a:ext cx="3742055" cy="783590"/>
          </a:xfrm>
          <a:prstGeom prst="rect">
            <a:avLst/>
          </a:prstGeom>
          <a:noFill/>
        </p:spPr>
        <p:txBody>
          <a:bodyPr wrap="square" rtlCol="0" anchor="t">
            <a:spAutoFit/>
          </a:bodyPr>
          <a:p>
            <a:pPr algn="just"/>
            <a:r>
              <a:rPr lang="fr-FR" altLang="en-US" sz="1500" b="1">
                <a:sym typeface="+mn-ea"/>
              </a:rPr>
              <a:t>Comment faciliter la recherche et la découverte des biens et services adéquat pour les utilisateurs ?</a:t>
            </a:r>
            <a:endParaRPr lang="fr-FR" altLang="en-US" sz="1500" b="1">
              <a:sym typeface="+mn-ea"/>
            </a:endParaRPr>
          </a:p>
        </p:txBody>
      </p:sp>
      <p:sp>
        <p:nvSpPr>
          <p:cNvPr id="12" name="Text Box 11"/>
          <p:cNvSpPr txBox="1"/>
          <p:nvPr/>
        </p:nvSpPr>
        <p:spPr>
          <a:xfrm>
            <a:off x="4824095" y="3564255"/>
            <a:ext cx="3742055" cy="783590"/>
          </a:xfrm>
          <a:prstGeom prst="rect">
            <a:avLst/>
          </a:prstGeom>
          <a:noFill/>
        </p:spPr>
        <p:txBody>
          <a:bodyPr wrap="square" rtlCol="0" anchor="t">
            <a:spAutoFit/>
          </a:bodyPr>
          <a:p>
            <a:pPr algn="just"/>
            <a:r>
              <a:rPr lang="fr-FR" altLang="en-US" sz="1500" b="1">
                <a:sym typeface="+mn-ea"/>
              </a:rPr>
              <a:t>Comment assurer la communication entre les utilisateurs pour faciliter les </a:t>
            </a:r>
            <a:endParaRPr lang="fr-FR" altLang="en-US" sz="1500" b="1">
              <a:sym typeface="+mn-ea"/>
            </a:endParaRPr>
          </a:p>
          <a:p>
            <a:pPr algn="just"/>
            <a:r>
              <a:rPr lang="fr-FR" altLang="en-US" sz="1500" b="1">
                <a:sym typeface="+mn-ea"/>
              </a:rPr>
              <a:t>échanges ?</a:t>
            </a:r>
            <a:endParaRPr lang="fr-FR" altLang="en-US" sz="1500" b="1">
              <a:sym typeface="+mn-ea"/>
            </a:endParaRPr>
          </a:p>
        </p:txBody>
      </p:sp>
      <p:sp>
        <p:nvSpPr>
          <p:cNvPr id="13" name="Text Box 12"/>
          <p:cNvSpPr txBox="1"/>
          <p:nvPr/>
        </p:nvSpPr>
        <p:spPr>
          <a:xfrm>
            <a:off x="4871720" y="4785360"/>
            <a:ext cx="3742055" cy="783590"/>
          </a:xfrm>
          <a:prstGeom prst="rect">
            <a:avLst/>
          </a:prstGeom>
          <a:noFill/>
        </p:spPr>
        <p:txBody>
          <a:bodyPr wrap="square" rtlCol="0" anchor="t">
            <a:spAutoFit/>
          </a:bodyPr>
          <a:p>
            <a:pPr algn="just"/>
            <a:r>
              <a:rPr lang="fr-FR" altLang="en-US" sz="1500" b="1">
                <a:sym typeface="+mn-ea"/>
              </a:rPr>
              <a:t>Comment encourager l’engagement des utilisateurs dans des échanges non monétaires ?</a:t>
            </a:r>
            <a:endParaRPr lang="fr-FR" altLang="en-US" sz="1500"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p:cNvSpPr/>
          <p:nvPr/>
        </p:nvSpPr>
        <p:spPr>
          <a:xfrm>
            <a:off x="172085" y="1235075"/>
            <a:ext cx="2639060" cy="4172585"/>
          </a:xfrm>
          <a:prstGeom prst="roundRect">
            <a:avLst>
              <a:gd name="adj" fmla="val 50000"/>
            </a:avLst>
          </a:prstGeom>
          <a:solidFill>
            <a:schemeClr val="bg1"/>
          </a:solidFill>
          <a:ln w="12700">
            <a:solidFill>
              <a:schemeClr val="tx1"/>
            </a:solidFill>
          </a:ln>
          <a:effectLst>
            <a:outerShdw blurRad="139700" dist="88900" dir="270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26" name="矩形: 圆角 25"/>
          <p:cNvSpPr/>
          <p:nvPr/>
        </p:nvSpPr>
        <p:spPr>
          <a:xfrm>
            <a:off x="3201035" y="1234440"/>
            <a:ext cx="2790825" cy="4173220"/>
          </a:xfrm>
          <a:prstGeom prst="roundRect">
            <a:avLst>
              <a:gd name="adj" fmla="val 50000"/>
            </a:avLst>
          </a:prstGeom>
          <a:solidFill>
            <a:schemeClr val="bg1"/>
          </a:solidFill>
          <a:ln w="12700">
            <a:solidFill>
              <a:schemeClr val="tx1"/>
            </a:solidFill>
          </a:ln>
          <a:effectLst>
            <a:outerShdw blurRad="139700" dist="88900" dir="270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36" name="矩形: 圆角 35"/>
          <p:cNvSpPr/>
          <p:nvPr/>
        </p:nvSpPr>
        <p:spPr>
          <a:xfrm>
            <a:off x="6282055" y="1242695"/>
            <a:ext cx="2800985" cy="4173220"/>
          </a:xfrm>
          <a:prstGeom prst="roundRect">
            <a:avLst>
              <a:gd name="adj" fmla="val 50000"/>
            </a:avLst>
          </a:prstGeom>
          <a:solidFill>
            <a:schemeClr val="bg1"/>
          </a:solidFill>
          <a:ln w="12700">
            <a:solidFill>
              <a:schemeClr val="tx1"/>
            </a:solidFill>
          </a:ln>
          <a:effectLst>
            <a:outerShdw blurRad="139700" dist="88900" dir="270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grpSp>
        <p:nvGrpSpPr>
          <p:cNvPr id="53" name="组合 52"/>
          <p:cNvGrpSpPr/>
          <p:nvPr/>
        </p:nvGrpSpPr>
        <p:grpSpPr>
          <a:xfrm>
            <a:off x="-84455" y="5716270"/>
            <a:ext cx="12303760" cy="1214120"/>
            <a:chOff x="-76200" y="5565519"/>
            <a:chExt cx="12303760" cy="1388095"/>
          </a:xfrm>
        </p:grpSpPr>
        <p:sp>
          <p:nvSpPr>
            <p:cNvPr id="54"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6" name="文本框 55"/>
          <p:cNvSpPr txBox="1"/>
          <p:nvPr/>
        </p:nvSpPr>
        <p:spPr>
          <a:xfrm>
            <a:off x="6362700" y="2581275"/>
            <a:ext cx="2654935" cy="2312670"/>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ctr"/>
            <a:r>
              <a:rPr lang="en-US" altLang="zh-CN" sz="1900" b="1" dirty="0">
                <a:solidFill>
                  <a:schemeClr val="tx1"/>
                </a:solidFill>
              </a:rPr>
              <a:t>permettre l’échange de produits, biens et services sans nécessité d’utiliser les moyensfinanciers</a:t>
            </a:r>
            <a:endParaRPr lang="fr-FR" altLang="en-US" sz="1900" b="1" dirty="0">
              <a:solidFill>
                <a:schemeClr val="tx1"/>
              </a:solidFill>
            </a:endParaRPr>
          </a:p>
        </p:txBody>
      </p:sp>
      <p:sp>
        <p:nvSpPr>
          <p:cNvPr id="63" name="矩形: 圆角 62"/>
          <p:cNvSpPr/>
          <p:nvPr/>
        </p:nvSpPr>
        <p:spPr>
          <a:xfrm>
            <a:off x="9309100" y="1242695"/>
            <a:ext cx="2697480" cy="4173220"/>
          </a:xfrm>
          <a:prstGeom prst="roundRect">
            <a:avLst>
              <a:gd name="adj" fmla="val 50000"/>
            </a:avLst>
          </a:prstGeom>
          <a:solidFill>
            <a:schemeClr val="bg1"/>
          </a:solidFill>
          <a:ln w="12700">
            <a:solidFill>
              <a:schemeClr val="tx1"/>
            </a:solidFill>
          </a:ln>
          <a:effectLst>
            <a:outerShdw blurRad="139700" dist="88900" dir="270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2" name="文本框 8"/>
          <p:cNvSpPr txBox="1"/>
          <p:nvPr/>
        </p:nvSpPr>
        <p:spPr>
          <a:xfrm>
            <a:off x="391160" y="367665"/>
            <a:ext cx="2379345" cy="435610"/>
          </a:xfrm>
          <a:prstGeom prst="rect">
            <a:avLst/>
          </a:prstGeom>
          <a:noFill/>
        </p:spPr>
        <p:txBody>
          <a:bodyPr wrap="square">
            <a:spAutoFit/>
          </a:bodyPr>
          <a:p>
            <a:pPr>
              <a:lnSpc>
                <a:spcPct val="80000"/>
              </a:lnSpc>
            </a:pPr>
            <a:r>
              <a:rPr lang="fr-FR" altLang="en-US" sz="2800">
                <a:solidFill>
                  <a:schemeClr val="tx1"/>
                </a:solidFill>
                <a:latin typeface="+mj-lt"/>
                <a:cs typeface="+mj-lt"/>
                <a:sym typeface="+mn-ea"/>
              </a:rPr>
              <a:t>Objectifs</a:t>
            </a:r>
            <a:endParaRPr lang="fr-FR" altLang="en-US" sz="2800" dirty="0">
              <a:solidFill>
                <a:schemeClr val="tx1"/>
              </a:solidFill>
              <a:effectLst>
                <a:outerShdw blurRad="165100" dist="25400" dir="2700000" algn="tl" rotWithShape="0">
                  <a:schemeClr val="accent1">
                    <a:alpha val="30000"/>
                  </a:schemeClr>
                </a:outerShdw>
              </a:effectLst>
              <a:latin typeface="+mj-lt"/>
              <a:cs typeface="+mj-lt"/>
              <a:sym typeface="+mn-ea"/>
            </a:endParaRPr>
          </a:p>
        </p:txBody>
      </p:sp>
      <p:grpSp>
        <p:nvGrpSpPr>
          <p:cNvPr id="3" name="组合 21"/>
          <p:cNvGrpSpPr/>
          <p:nvPr/>
        </p:nvGrpSpPr>
        <p:grpSpPr>
          <a:xfrm>
            <a:off x="4062730" y="1454785"/>
            <a:ext cx="1066800" cy="982345"/>
            <a:chOff x="6057995" y="2784937"/>
            <a:chExt cx="1080000" cy="1080000"/>
          </a:xfrm>
          <a:noFill/>
        </p:grpSpPr>
        <p:sp>
          <p:nvSpPr>
            <p:cNvPr id="6" name="矩形: 圆角 18"/>
            <p:cNvSpPr/>
            <p:nvPr/>
          </p:nvSpPr>
          <p:spPr>
            <a:xfrm rot="16200000">
              <a:off x="6057995" y="2784937"/>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7" name="矩形: 圆角 19"/>
            <p:cNvSpPr/>
            <p:nvPr/>
          </p:nvSpPr>
          <p:spPr>
            <a:xfrm rot="16200000">
              <a:off x="6074767" y="2801706"/>
              <a:ext cx="1046459" cy="1046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0" name="矩形: 圆角 20"/>
            <p:cNvSpPr/>
            <p:nvPr/>
          </p:nvSpPr>
          <p:spPr>
            <a:xfrm rot="16200000">
              <a:off x="6094024" y="2820148"/>
              <a:ext cx="1007945" cy="1009577"/>
            </a:xfrm>
            <a:prstGeom prst="ellipse">
              <a:avLst/>
            </a:prstGeom>
            <a:grpFill/>
            <a:ln w="12700">
              <a:solidFill>
                <a:schemeClr val="tx1"/>
              </a:solidFill>
            </a:ln>
            <a:effectLst>
              <a:outerShdw blurRad="139700" dist="889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Ubuntu" panose="020B0504030602030204" charset="0"/>
              </a:endParaRPr>
            </a:p>
          </p:txBody>
        </p:sp>
      </p:grpSp>
      <p:sp>
        <p:nvSpPr>
          <p:cNvPr id="25" name="文本框 55"/>
          <p:cNvSpPr txBox="1"/>
          <p:nvPr/>
        </p:nvSpPr>
        <p:spPr>
          <a:xfrm>
            <a:off x="3112770" y="2581275"/>
            <a:ext cx="2957830" cy="2312670"/>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ctr"/>
            <a:r>
              <a:rPr sz="1900" b="1" dirty="0">
                <a:solidFill>
                  <a:schemeClr val="tx1"/>
                </a:solidFill>
              </a:rPr>
              <a:t>aider les gens qui n’ont pas beaucoup de moyens</a:t>
            </a:r>
            <a:r>
              <a:rPr lang="fr-FR" sz="1900" b="1" dirty="0">
                <a:solidFill>
                  <a:schemeClr val="tx1"/>
                </a:solidFill>
              </a:rPr>
              <a:t> </a:t>
            </a:r>
            <a:r>
              <a:rPr sz="1900" b="1" dirty="0">
                <a:solidFill>
                  <a:schemeClr val="tx1"/>
                </a:solidFill>
              </a:rPr>
              <a:t>financiers à participer activement </a:t>
            </a:r>
            <a:endParaRPr sz="1900" b="1" dirty="0">
              <a:solidFill>
                <a:schemeClr val="tx1"/>
              </a:solidFill>
            </a:endParaRPr>
          </a:p>
          <a:p>
            <a:pPr algn="ctr"/>
            <a:r>
              <a:rPr sz="1900" b="1" dirty="0">
                <a:solidFill>
                  <a:schemeClr val="tx1"/>
                </a:solidFill>
              </a:rPr>
              <a:t>à des changes économiques</a:t>
            </a:r>
            <a:endParaRPr sz="1900" b="1" dirty="0">
              <a:solidFill>
                <a:schemeClr val="tx1"/>
              </a:solidFill>
            </a:endParaRPr>
          </a:p>
        </p:txBody>
      </p:sp>
      <p:grpSp>
        <p:nvGrpSpPr>
          <p:cNvPr id="31" name="组合 21"/>
          <p:cNvGrpSpPr/>
          <p:nvPr/>
        </p:nvGrpSpPr>
        <p:grpSpPr>
          <a:xfrm>
            <a:off x="944245" y="1422400"/>
            <a:ext cx="1066800" cy="979170"/>
            <a:chOff x="6057995" y="2784937"/>
            <a:chExt cx="1080000" cy="1080000"/>
          </a:xfrm>
          <a:noFill/>
        </p:grpSpPr>
        <p:sp>
          <p:nvSpPr>
            <p:cNvPr id="35" name="矩形: 圆角 18"/>
            <p:cNvSpPr/>
            <p:nvPr/>
          </p:nvSpPr>
          <p:spPr>
            <a:xfrm rot="16200000">
              <a:off x="6057995" y="2784937"/>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57" name="矩形: 圆角 19"/>
            <p:cNvSpPr/>
            <p:nvPr/>
          </p:nvSpPr>
          <p:spPr>
            <a:xfrm rot="16200000">
              <a:off x="6074767" y="2801706"/>
              <a:ext cx="1046459" cy="1046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58" name="矩形: 圆角 20"/>
            <p:cNvSpPr/>
            <p:nvPr/>
          </p:nvSpPr>
          <p:spPr>
            <a:xfrm rot="16200000">
              <a:off x="6094024" y="2820148"/>
              <a:ext cx="1007945" cy="1009577"/>
            </a:xfrm>
            <a:prstGeom prst="ellipse">
              <a:avLst/>
            </a:prstGeom>
            <a:grpFill/>
            <a:ln w="12700">
              <a:solidFill>
                <a:schemeClr val="tx1"/>
              </a:solidFill>
            </a:ln>
            <a:effectLst>
              <a:outerShdw blurRad="139700" dist="889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Ubuntu" panose="020B0504030602030204" charset="0"/>
              </a:endParaRPr>
            </a:p>
          </p:txBody>
        </p:sp>
      </p:grpSp>
      <p:grpSp>
        <p:nvGrpSpPr>
          <p:cNvPr id="62" name="组合 21"/>
          <p:cNvGrpSpPr/>
          <p:nvPr/>
        </p:nvGrpSpPr>
        <p:grpSpPr>
          <a:xfrm>
            <a:off x="7181850" y="1458595"/>
            <a:ext cx="1066800" cy="979170"/>
            <a:chOff x="6057995" y="2784937"/>
            <a:chExt cx="1080000" cy="1080000"/>
          </a:xfrm>
          <a:noFill/>
        </p:grpSpPr>
        <p:sp>
          <p:nvSpPr>
            <p:cNvPr id="66" name="矩形: 圆角 18"/>
            <p:cNvSpPr/>
            <p:nvPr/>
          </p:nvSpPr>
          <p:spPr>
            <a:xfrm rot="16200000">
              <a:off x="6057995" y="2784937"/>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68" name="矩形: 圆角 19"/>
            <p:cNvSpPr/>
            <p:nvPr/>
          </p:nvSpPr>
          <p:spPr>
            <a:xfrm rot="16200000">
              <a:off x="6074767" y="2801706"/>
              <a:ext cx="1046459" cy="1046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74" name="矩形: 圆角 20"/>
            <p:cNvSpPr/>
            <p:nvPr/>
          </p:nvSpPr>
          <p:spPr>
            <a:xfrm rot="16200000">
              <a:off x="6094024" y="2820148"/>
              <a:ext cx="1007945" cy="1009577"/>
            </a:xfrm>
            <a:prstGeom prst="ellipse">
              <a:avLst/>
            </a:prstGeom>
            <a:grpFill/>
            <a:ln w="12700">
              <a:solidFill>
                <a:schemeClr val="tx1"/>
              </a:solidFill>
            </a:ln>
            <a:effectLst>
              <a:outerShdw blurRad="139700" dist="889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Ubuntu" panose="020B0504030602030204" charset="0"/>
              </a:endParaRPr>
            </a:p>
          </p:txBody>
        </p:sp>
      </p:grpSp>
      <p:grpSp>
        <p:nvGrpSpPr>
          <p:cNvPr id="75" name="组合 21"/>
          <p:cNvGrpSpPr/>
          <p:nvPr/>
        </p:nvGrpSpPr>
        <p:grpSpPr>
          <a:xfrm>
            <a:off x="10090150" y="1459230"/>
            <a:ext cx="1066800" cy="979170"/>
            <a:chOff x="6057995" y="2784937"/>
            <a:chExt cx="1080000" cy="1080000"/>
          </a:xfrm>
          <a:noFill/>
        </p:grpSpPr>
        <p:sp>
          <p:nvSpPr>
            <p:cNvPr id="77" name="矩形: 圆角 18"/>
            <p:cNvSpPr/>
            <p:nvPr/>
          </p:nvSpPr>
          <p:spPr>
            <a:xfrm rot="16200000">
              <a:off x="6057995" y="2784937"/>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78" name="矩形: 圆角 19"/>
            <p:cNvSpPr/>
            <p:nvPr/>
          </p:nvSpPr>
          <p:spPr>
            <a:xfrm rot="16200000">
              <a:off x="6074767" y="2801706"/>
              <a:ext cx="1046459" cy="1046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79" name="矩形: 圆角 20"/>
            <p:cNvSpPr/>
            <p:nvPr/>
          </p:nvSpPr>
          <p:spPr>
            <a:xfrm rot="16200000">
              <a:off x="6094024" y="2820148"/>
              <a:ext cx="1007945" cy="1009577"/>
            </a:xfrm>
            <a:prstGeom prst="ellipse">
              <a:avLst/>
            </a:prstGeom>
            <a:grpFill/>
            <a:ln w="12700">
              <a:solidFill>
                <a:schemeClr val="tx1"/>
              </a:solidFill>
            </a:ln>
            <a:effectLst>
              <a:outerShdw blurRad="139700" dist="889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Ubuntu" panose="020B0504030602030204" charset="0"/>
              </a:endParaRPr>
            </a:p>
          </p:txBody>
        </p:sp>
      </p:grpSp>
      <p:sp>
        <p:nvSpPr>
          <p:cNvPr id="80" name="文本框 55"/>
          <p:cNvSpPr txBox="1"/>
          <p:nvPr/>
        </p:nvSpPr>
        <p:spPr>
          <a:xfrm>
            <a:off x="172085" y="2581275"/>
            <a:ext cx="2593340" cy="2390140"/>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ctr"/>
            <a:r>
              <a:rPr sz="1900" b="1" dirty="0">
                <a:solidFill>
                  <a:schemeClr val="tx1"/>
                </a:solidFill>
              </a:rPr>
              <a:t>promouvoir une économie circulaire en encourageant la réutilisation et le </a:t>
            </a:r>
            <a:endParaRPr sz="1900" b="1" dirty="0">
              <a:solidFill>
                <a:schemeClr val="tx1"/>
              </a:solidFill>
            </a:endParaRPr>
          </a:p>
          <a:p>
            <a:pPr algn="ctr"/>
            <a:r>
              <a:rPr sz="1900" b="1" dirty="0">
                <a:solidFill>
                  <a:schemeClr val="tx1"/>
                </a:solidFill>
              </a:rPr>
              <a:t>recyclage des objets en protégeant notre environnement</a:t>
            </a:r>
            <a:endParaRPr sz="1900" b="1" dirty="0">
              <a:solidFill>
                <a:schemeClr val="tx1"/>
              </a:solidFill>
            </a:endParaRPr>
          </a:p>
        </p:txBody>
      </p:sp>
      <p:sp>
        <p:nvSpPr>
          <p:cNvPr id="81" name="文本框 55"/>
          <p:cNvSpPr txBox="1"/>
          <p:nvPr/>
        </p:nvSpPr>
        <p:spPr>
          <a:xfrm>
            <a:off x="9398635" y="2499995"/>
            <a:ext cx="2536825" cy="2393315"/>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ctr"/>
            <a:r>
              <a:rPr sz="1900" b="1" dirty="0">
                <a:solidFill>
                  <a:schemeClr val="tx1"/>
                </a:solidFill>
              </a:rPr>
              <a:t>encourager la durabilité en réduisant le gaspillage de biens encore utilisables.</a:t>
            </a:r>
            <a:endParaRPr sz="1900" b="1" dirty="0">
              <a:solidFill>
                <a:schemeClr val="tx1"/>
              </a:solidFill>
            </a:endParaRPr>
          </a:p>
        </p:txBody>
      </p:sp>
      <p:sp>
        <p:nvSpPr>
          <p:cNvPr id="4" name="Text Box 3"/>
          <p:cNvSpPr txBox="1"/>
          <p:nvPr/>
        </p:nvSpPr>
        <p:spPr>
          <a:xfrm>
            <a:off x="1321435" y="1727835"/>
            <a:ext cx="294640" cy="368300"/>
          </a:xfrm>
          <a:prstGeom prst="rect">
            <a:avLst/>
          </a:prstGeom>
          <a:noFill/>
        </p:spPr>
        <p:txBody>
          <a:bodyPr wrap="square" rtlCol="0">
            <a:spAutoFit/>
          </a:bodyPr>
          <a:p>
            <a:r>
              <a:rPr lang="en-US" altLang="zh-CN" b="1" dirty="0">
                <a:solidFill>
                  <a:schemeClr val="tx1"/>
                </a:solidFill>
                <a:latin typeface="+mj-lt"/>
                <a:cs typeface="+mj-lt"/>
                <a:sym typeface="+mn-ea"/>
              </a:rPr>
              <a:t>1</a:t>
            </a:r>
            <a:endParaRPr lang="en-US" altLang="zh-CN" b="1" dirty="0">
              <a:solidFill>
                <a:schemeClr val="tx1"/>
              </a:solidFill>
              <a:latin typeface="+mj-lt"/>
              <a:cs typeface="+mj-lt"/>
              <a:sym typeface="+mn-ea"/>
            </a:endParaRPr>
          </a:p>
        </p:txBody>
      </p:sp>
      <p:sp>
        <p:nvSpPr>
          <p:cNvPr id="5" name="Text Box 4"/>
          <p:cNvSpPr txBox="1"/>
          <p:nvPr/>
        </p:nvSpPr>
        <p:spPr>
          <a:xfrm>
            <a:off x="4444365" y="1764665"/>
            <a:ext cx="320675" cy="368300"/>
          </a:xfrm>
          <a:prstGeom prst="rect">
            <a:avLst/>
          </a:prstGeom>
          <a:noFill/>
        </p:spPr>
        <p:txBody>
          <a:bodyPr wrap="square" rtlCol="0">
            <a:spAutoFit/>
          </a:bodyPr>
          <a:p>
            <a:r>
              <a:rPr lang="fr-FR" altLang="en-US" b="1">
                <a:latin typeface="+mj-lt"/>
                <a:cs typeface="+mj-lt"/>
              </a:rPr>
              <a:t>2</a:t>
            </a:r>
            <a:endParaRPr lang="fr-FR" altLang="en-US" b="1">
              <a:latin typeface="+mj-lt"/>
              <a:cs typeface="+mj-lt"/>
            </a:endParaRPr>
          </a:p>
        </p:txBody>
      </p:sp>
      <p:sp>
        <p:nvSpPr>
          <p:cNvPr id="8" name="Text Box 7"/>
          <p:cNvSpPr txBox="1"/>
          <p:nvPr/>
        </p:nvSpPr>
        <p:spPr>
          <a:xfrm>
            <a:off x="7553960" y="1764665"/>
            <a:ext cx="340995" cy="368300"/>
          </a:xfrm>
          <a:prstGeom prst="rect">
            <a:avLst/>
          </a:prstGeom>
          <a:noFill/>
        </p:spPr>
        <p:txBody>
          <a:bodyPr wrap="square" rtlCol="0">
            <a:spAutoFit/>
          </a:bodyPr>
          <a:p>
            <a:r>
              <a:rPr lang="fr-FR" altLang="en-US" b="1">
                <a:latin typeface="+mj-lt"/>
                <a:cs typeface="+mj-lt"/>
              </a:rPr>
              <a:t>3</a:t>
            </a:r>
            <a:endParaRPr lang="fr-FR" altLang="en-US" b="1">
              <a:latin typeface="+mj-lt"/>
              <a:cs typeface="+mj-lt"/>
            </a:endParaRPr>
          </a:p>
        </p:txBody>
      </p:sp>
      <p:sp>
        <p:nvSpPr>
          <p:cNvPr id="9" name="Text Box 8"/>
          <p:cNvSpPr txBox="1"/>
          <p:nvPr/>
        </p:nvSpPr>
        <p:spPr>
          <a:xfrm>
            <a:off x="10442575" y="1764665"/>
            <a:ext cx="361950" cy="368300"/>
          </a:xfrm>
          <a:prstGeom prst="rect">
            <a:avLst/>
          </a:prstGeom>
          <a:noFill/>
        </p:spPr>
        <p:txBody>
          <a:bodyPr wrap="square" rtlCol="0">
            <a:spAutoFit/>
          </a:bodyPr>
          <a:p>
            <a:r>
              <a:rPr lang="fr-FR" altLang="en-US" b="1">
                <a:latin typeface="+mj-lt"/>
                <a:cs typeface="+mj-lt"/>
              </a:rPr>
              <a:t>4</a:t>
            </a:r>
            <a:endParaRPr lang="fr-FR" altLang="en-US" b="1">
              <a:latin typeface="+mj-lt"/>
              <a:cs typeface="+mj-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5"/>
          <p:cNvGrpSpPr/>
          <p:nvPr/>
        </p:nvGrpSpPr>
        <p:grpSpPr>
          <a:xfrm>
            <a:off x="1530350" y="1764030"/>
            <a:ext cx="8975725" cy="2475230"/>
            <a:chOff x="5962650" y="2113414"/>
            <a:chExt cx="6284989" cy="1153593"/>
          </a:xfrm>
        </p:grpSpPr>
        <p:sp>
          <p:nvSpPr>
            <p:cNvPr id="4" name="矩形: 圆角 6"/>
            <p:cNvSpPr/>
            <p:nvPr/>
          </p:nvSpPr>
          <p:spPr>
            <a:xfrm>
              <a:off x="5962650" y="2113414"/>
              <a:ext cx="6284989" cy="1153593"/>
            </a:xfrm>
            <a:prstGeom prst="roundRect">
              <a:avLst>
                <a:gd name="adj" fmla="val 50000"/>
              </a:avLst>
            </a:prstGeom>
            <a:solidFill>
              <a:schemeClr val="bg1"/>
            </a:solidFill>
            <a:ln w="0">
              <a:solidFill>
                <a:srgbClr val="00B050"/>
              </a:solidFill>
            </a:ln>
            <a:effectLst>
              <a:outerShdw blurRad="139700" dist="889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5" name="文本框 9"/>
            <p:cNvSpPr txBox="1"/>
            <p:nvPr/>
          </p:nvSpPr>
          <p:spPr>
            <a:xfrm>
              <a:off x="6536680" y="2184145"/>
              <a:ext cx="5136928" cy="1031368"/>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ctr"/>
              <a:r>
                <a:rPr lang="fr-FR" altLang="en-US" sz="4800" dirty="0">
                  <a:solidFill>
                    <a:srgbClr val="00B050"/>
                  </a:solidFill>
                  <a:latin typeface="+mj-lt"/>
                  <a:cs typeface="+mj-lt"/>
                </a:rPr>
                <a:t>Cadre d’étude et de méthodologie de travail</a:t>
              </a:r>
              <a:endParaRPr lang="fr-FR" altLang="en-US" sz="4800" dirty="0">
                <a:solidFill>
                  <a:srgbClr val="00B050"/>
                </a:solidFill>
                <a:latin typeface="+mj-lt"/>
                <a:cs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0"/>
          <p:cNvGrpSpPr/>
          <p:nvPr/>
        </p:nvGrpSpPr>
        <p:grpSpPr>
          <a:xfrm>
            <a:off x="-76200" y="5905500"/>
            <a:ext cx="12303760" cy="1048114"/>
            <a:chOff x="-76200" y="5565519"/>
            <a:chExt cx="12303760" cy="1388095"/>
          </a:xfrm>
        </p:grpSpPr>
        <p:sp>
          <p:nvSpPr>
            <p:cNvPr id="14"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32" name="任意多边形: 形状 31"/>
          <p:cNvSpPr/>
          <p:nvPr/>
        </p:nvSpPr>
        <p:spPr>
          <a:xfrm rot="20487844" flipH="1">
            <a:off x="-657225" y="-234315"/>
            <a:ext cx="6689725" cy="5948680"/>
          </a:xfrm>
          <a:custGeom>
            <a:avLst/>
            <a:gdLst>
              <a:gd name="connsiteX0" fmla="*/ 3148423 w 6689504"/>
              <a:gd name="connsiteY0" fmla="*/ 0 h 5948458"/>
              <a:gd name="connsiteX1" fmla="*/ 6689504 w 6689504"/>
              <a:gd name="connsiteY1" fmla="*/ 1187299 h 5948458"/>
              <a:gd name="connsiteX2" fmla="*/ 5093121 w 6689504"/>
              <a:gd name="connsiteY2" fmla="*/ 5948458 h 5948458"/>
              <a:gd name="connsiteX3" fmla="*/ 2974229 w 6689504"/>
              <a:gd name="connsiteY3" fmla="*/ 5948458 h 5948458"/>
              <a:gd name="connsiteX4" fmla="*/ 0 w 6689504"/>
              <a:gd name="connsiteY4" fmla="*/ 2974229 h 5948458"/>
              <a:gd name="connsiteX5" fmla="*/ 2974229 w 6689504"/>
              <a:gd name="connsiteY5" fmla="*/ 0 h 594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9504" h="5948458">
                <a:moveTo>
                  <a:pt x="3148423" y="0"/>
                </a:moveTo>
                <a:lnTo>
                  <a:pt x="6689504" y="1187299"/>
                </a:lnTo>
                <a:lnTo>
                  <a:pt x="5093121" y="5948458"/>
                </a:lnTo>
                <a:lnTo>
                  <a:pt x="2974229" y="5948458"/>
                </a:lnTo>
                <a:cubicBezTo>
                  <a:pt x="1331608" y="5948458"/>
                  <a:pt x="0" y="4616850"/>
                  <a:pt x="0" y="2974229"/>
                </a:cubicBezTo>
                <a:cubicBezTo>
                  <a:pt x="0" y="1331608"/>
                  <a:pt x="1331608" y="0"/>
                  <a:pt x="2974229"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Ubuntu" panose="020B0504030602030204" charset="0"/>
            </a:endParaRPr>
          </a:p>
        </p:txBody>
      </p:sp>
      <p:pic>
        <p:nvPicPr>
          <p:cNvPr id="11" name="Picture 10" descr="ESIBAA-removebg-preview"/>
          <p:cNvPicPr>
            <a:picLocks noChangeAspect="1"/>
          </p:cNvPicPr>
          <p:nvPr/>
        </p:nvPicPr>
        <p:blipFill>
          <a:blip r:embed="rId1"/>
          <a:stretch>
            <a:fillRect/>
          </a:stretch>
        </p:blipFill>
        <p:spPr>
          <a:xfrm>
            <a:off x="1192530" y="2402840"/>
            <a:ext cx="3754755" cy="1699260"/>
          </a:xfrm>
          <a:prstGeom prst="rect">
            <a:avLst/>
          </a:prstGeom>
        </p:spPr>
      </p:pic>
      <p:pic>
        <p:nvPicPr>
          <p:cNvPr id="12" name="Picture 11" descr="T_SF"/>
          <p:cNvPicPr>
            <a:picLocks noChangeAspect="1"/>
          </p:cNvPicPr>
          <p:nvPr/>
        </p:nvPicPr>
        <p:blipFill>
          <a:blip r:embed="rId2"/>
          <a:stretch>
            <a:fillRect/>
          </a:stretch>
        </p:blipFill>
        <p:spPr>
          <a:xfrm>
            <a:off x="7779385" y="2033905"/>
            <a:ext cx="2437130" cy="2437130"/>
          </a:xfrm>
          <a:prstGeom prst="rect">
            <a:avLst/>
          </a:prstGeom>
        </p:spPr>
      </p:pic>
      <p:sp>
        <p:nvSpPr>
          <p:cNvPr id="13" name="Text Box 12"/>
          <p:cNvSpPr txBox="1"/>
          <p:nvPr/>
        </p:nvSpPr>
        <p:spPr>
          <a:xfrm>
            <a:off x="1192530" y="4728845"/>
            <a:ext cx="3138805" cy="368300"/>
          </a:xfrm>
          <a:prstGeom prst="rect">
            <a:avLst/>
          </a:prstGeom>
          <a:noFill/>
        </p:spPr>
        <p:txBody>
          <a:bodyPr wrap="square" rtlCol="0">
            <a:spAutoFit/>
          </a:bodyPr>
          <a:p>
            <a:r>
              <a:rPr lang="fr-FR" altLang="en-US" b="1"/>
              <a:t>ESIBA BUSINESS SCHOOL</a:t>
            </a:r>
            <a:endParaRPr lang="fr-FR" altLang="en-US" b="1"/>
          </a:p>
        </p:txBody>
      </p:sp>
      <p:sp>
        <p:nvSpPr>
          <p:cNvPr id="16" name="Text Box 15"/>
          <p:cNvSpPr txBox="1"/>
          <p:nvPr/>
        </p:nvSpPr>
        <p:spPr>
          <a:xfrm>
            <a:off x="7670800" y="4728845"/>
            <a:ext cx="2654300" cy="368300"/>
          </a:xfrm>
          <a:prstGeom prst="rect">
            <a:avLst/>
          </a:prstGeom>
          <a:noFill/>
        </p:spPr>
        <p:txBody>
          <a:bodyPr wrap="square" rtlCol="0">
            <a:spAutoFit/>
          </a:bodyPr>
          <a:p>
            <a:r>
              <a:rPr lang="fr-FR" altLang="en-US" b="1"/>
              <a:t>TERRANET-GLOBAL</a:t>
            </a:r>
            <a:endParaRPr lang="fr-FR" altLang="en-US" b="1"/>
          </a:p>
        </p:txBody>
      </p:sp>
      <p:sp>
        <p:nvSpPr>
          <p:cNvPr id="18" name="文本框 8"/>
          <p:cNvSpPr txBox="1"/>
          <p:nvPr/>
        </p:nvSpPr>
        <p:spPr>
          <a:xfrm>
            <a:off x="391160" y="367665"/>
            <a:ext cx="3583305" cy="435610"/>
          </a:xfrm>
          <a:prstGeom prst="rect">
            <a:avLst/>
          </a:prstGeom>
          <a:noFill/>
        </p:spPr>
        <p:txBody>
          <a:bodyPr wrap="square">
            <a:spAutoFit/>
          </a:bodyPr>
          <a:p>
            <a:pPr>
              <a:lnSpc>
                <a:spcPct val="80000"/>
              </a:lnSpc>
            </a:pPr>
            <a:r>
              <a:rPr lang="fr-FR" altLang="en-US" sz="2800">
                <a:solidFill>
                  <a:schemeClr val="tx1"/>
                </a:solidFill>
                <a:latin typeface="+mj-lt"/>
                <a:cs typeface="+mj-lt"/>
                <a:sym typeface="+mn-ea"/>
              </a:rPr>
              <a:t>- Cadre d’étude</a:t>
            </a:r>
            <a:endParaRPr lang="fr-FR" altLang="en-US" sz="2800" dirty="0">
              <a:solidFill>
                <a:schemeClr val="tx1"/>
              </a:solidFill>
              <a:effectLst>
                <a:outerShdw blurRad="165100" dist="25400" dir="2700000" algn="tl" rotWithShape="0">
                  <a:schemeClr val="accent1">
                    <a:alpha val="30000"/>
                  </a:schemeClr>
                </a:outerShdw>
              </a:effectLst>
              <a:latin typeface="+mj-lt"/>
              <a:cs typeface="+mj-lt"/>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0"/>
          <p:cNvGrpSpPr/>
          <p:nvPr/>
        </p:nvGrpSpPr>
        <p:grpSpPr>
          <a:xfrm>
            <a:off x="-76200" y="5905500"/>
            <a:ext cx="12303760" cy="1048114"/>
            <a:chOff x="-76200" y="5565519"/>
            <a:chExt cx="12303760" cy="1388095"/>
          </a:xfrm>
        </p:grpSpPr>
        <p:sp>
          <p:nvSpPr>
            <p:cNvPr id="14"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2" name="文本框 8"/>
          <p:cNvSpPr txBox="1"/>
          <p:nvPr/>
        </p:nvSpPr>
        <p:spPr>
          <a:xfrm>
            <a:off x="391160" y="367665"/>
            <a:ext cx="5217160" cy="435610"/>
          </a:xfrm>
          <a:prstGeom prst="rect">
            <a:avLst/>
          </a:prstGeom>
          <a:noFill/>
        </p:spPr>
        <p:txBody>
          <a:bodyPr wrap="square">
            <a:spAutoFit/>
          </a:bodyPr>
          <a:p>
            <a:pPr>
              <a:lnSpc>
                <a:spcPct val="80000"/>
              </a:lnSpc>
            </a:pPr>
            <a:r>
              <a:rPr lang="fr-FR" altLang="en-US" sz="2800" dirty="0">
                <a:solidFill>
                  <a:schemeClr val="tx1"/>
                </a:solidFill>
                <a:effectLst/>
                <a:latin typeface="+mj-lt"/>
                <a:cs typeface="+mj-lt"/>
                <a:sym typeface="+mn-ea"/>
              </a:rPr>
              <a:t>- Méthodologie de travail</a:t>
            </a:r>
            <a:endParaRPr lang="fr-FR" altLang="en-US" sz="2800" dirty="0">
              <a:solidFill>
                <a:schemeClr val="tx1"/>
              </a:solidFill>
              <a:effectLst/>
              <a:latin typeface="+mj-lt"/>
              <a:cs typeface="+mj-lt"/>
              <a:sym typeface="+mn-ea"/>
            </a:endParaRPr>
          </a:p>
        </p:txBody>
      </p:sp>
      <p:grpSp>
        <p:nvGrpSpPr>
          <p:cNvPr id="6" name="组合 7"/>
          <p:cNvGrpSpPr/>
          <p:nvPr/>
        </p:nvGrpSpPr>
        <p:grpSpPr>
          <a:xfrm rot="16200000">
            <a:off x="6206490" y="192405"/>
            <a:ext cx="367665" cy="793115"/>
            <a:chOff x="-144828" y="120849"/>
            <a:chExt cx="542711" cy="1036266"/>
          </a:xfrm>
          <a:solidFill>
            <a:schemeClr val="tx1"/>
          </a:solidFill>
        </p:grpSpPr>
        <p:sp>
          <p:nvSpPr>
            <p:cNvPr id="7"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1/7</a:t>
              </a:r>
              <a:endParaRPr lang="fr-FR" altLang="zh-CN" dirty="0">
                <a:latin typeface="+mj-ea"/>
                <a:cs typeface="+mj-ea"/>
              </a:endParaRPr>
            </a:p>
          </p:txBody>
        </p:sp>
      </p:gr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sp>
        <p:nvSpPr>
          <p:cNvPr id="4" name="Text Box 3"/>
          <p:cNvSpPr txBox="1"/>
          <p:nvPr/>
        </p:nvSpPr>
        <p:spPr>
          <a:xfrm>
            <a:off x="1408430" y="2983865"/>
            <a:ext cx="3618865" cy="445135"/>
          </a:xfrm>
          <a:prstGeom prst="rect">
            <a:avLst/>
          </a:prstGeom>
          <a:noFill/>
        </p:spPr>
        <p:txBody>
          <a:bodyPr wrap="square" rtlCol="0">
            <a:spAutoFit/>
          </a:bodyPr>
          <a:p>
            <a:r>
              <a:rPr lang="fr-FR" altLang="en-US" sz="2300" b="1"/>
              <a:t>Recherches sur internet</a:t>
            </a:r>
            <a:endParaRPr lang="fr-FR" altLang="en-US" sz="2300" b="1"/>
          </a:p>
        </p:txBody>
      </p:sp>
      <p:pic>
        <p:nvPicPr>
          <p:cNvPr id="5" name="Picture 4" descr="Je_passe_le_bac_on_TikTok-removebg-preview"/>
          <p:cNvPicPr>
            <a:picLocks noChangeAspect="1"/>
          </p:cNvPicPr>
          <p:nvPr/>
        </p:nvPicPr>
        <p:blipFill>
          <a:blip r:embed="rId1"/>
          <a:stretch>
            <a:fillRect/>
          </a:stretch>
        </p:blipFill>
        <p:spPr>
          <a:xfrm>
            <a:off x="6181090" y="1393825"/>
            <a:ext cx="4070350" cy="4070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0"/>
          <p:cNvGrpSpPr/>
          <p:nvPr/>
        </p:nvGrpSpPr>
        <p:grpSpPr>
          <a:xfrm>
            <a:off x="-76200" y="5905500"/>
            <a:ext cx="12303760" cy="1048114"/>
            <a:chOff x="-76200" y="5565519"/>
            <a:chExt cx="12303760" cy="1388095"/>
          </a:xfrm>
        </p:grpSpPr>
        <p:sp>
          <p:nvSpPr>
            <p:cNvPr id="14"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2" name="文本框 8"/>
          <p:cNvSpPr txBox="1"/>
          <p:nvPr/>
        </p:nvSpPr>
        <p:spPr>
          <a:xfrm>
            <a:off x="391160" y="367665"/>
            <a:ext cx="5217160" cy="435610"/>
          </a:xfrm>
          <a:prstGeom prst="rect">
            <a:avLst/>
          </a:prstGeom>
          <a:noFill/>
        </p:spPr>
        <p:txBody>
          <a:bodyPr wrap="square">
            <a:spAutoFit/>
          </a:bodyPr>
          <a:p>
            <a:pPr>
              <a:lnSpc>
                <a:spcPct val="80000"/>
              </a:lnSpc>
            </a:pPr>
            <a:r>
              <a:rPr lang="fr-FR" altLang="en-US" sz="2800" dirty="0">
                <a:solidFill>
                  <a:schemeClr val="tx1"/>
                </a:solidFill>
                <a:effectLst/>
                <a:latin typeface="+mj-lt"/>
                <a:cs typeface="+mj-lt"/>
                <a:sym typeface="+mn-ea"/>
              </a:rPr>
              <a:t>- Méthodologie de travail</a:t>
            </a:r>
            <a:endParaRPr lang="fr-FR" altLang="en-US" sz="2800" dirty="0">
              <a:solidFill>
                <a:schemeClr val="tx1"/>
              </a:solidFill>
              <a:effectLst/>
              <a:latin typeface="+mj-lt"/>
              <a:cs typeface="+mj-lt"/>
              <a:sym typeface="+mn-ea"/>
            </a:endParaRPr>
          </a:p>
        </p:txBody>
      </p:sp>
      <p:grpSp>
        <p:nvGrpSpPr>
          <p:cNvPr id="6" name="组合 7"/>
          <p:cNvGrpSpPr/>
          <p:nvPr/>
        </p:nvGrpSpPr>
        <p:grpSpPr>
          <a:xfrm rot="16200000">
            <a:off x="6206490" y="192405"/>
            <a:ext cx="367665" cy="793115"/>
            <a:chOff x="-144828" y="120849"/>
            <a:chExt cx="542711" cy="1036266"/>
          </a:xfrm>
          <a:solidFill>
            <a:schemeClr val="tx1"/>
          </a:solidFill>
        </p:grpSpPr>
        <p:sp>
          <p:nvSpPr>
            <p:cNvPr id="7"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2/7</a:t>
              </a:r>
              <a:endParaRPr lang="fr-FR" altLang="zh-CN" dirty="0">
                <a:latin typeface="+mj-ea"/>
                <a:cs typeface="+mj-ea"/>
              </a:endParaRPr>
            </a:p>
          </p:txBody>
        </p:sp>
      </p:gr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sp>
        <p:nvSpPr>
          <p:cNvPr id="4" name="Text Box 3"/>
          <p:cNvSpPr txBox="1"/>
          <p:nvPr/>
        </p:nvSpPr>
        <p:spPr>
          <a:xfrm>
            <a:off x="1408430" y="2905760"/>
            <a:ext cx="3618865" cy="1153160"/>
          </a:xfrm>
          <a:prstGeom prst="rect">
            <a:avLst/>
          </a:prstGeom>
          <a:noFill/>
        </p:spPr>
        <p:txBody>
          <a:bodyPr wrap="square" rtlCol="0">
            <a:spAutoFit/>
          </a:bodyPr>
          <a:p>
            <a:r>
              <a:rPr lang="fr-FR" altLang="en-US" sz="2300" b="1"/>
              <a:t>Discussions et échanges avec l’équipe technique de Terranet-global</a:t>
            </a:r>
            <a:endParaRPr lang="fr-FR" altLang="en-US" sz="2300" b="1"/>
          </a:p>
        </p:txBody>
      </p:sp>
      <p:pic>
        <p:nvPicPr>
          <p:cNvPr id="16" name="Picture 15" descr="GD_Topic__Reservation_downgrades_Meritocracy__Group_Discussion-removebg-preview"/>
          <p:cNvPicPr>
            <a:picLocks noChangeAspect="1"/>
          </p:cNvPicPr>
          <p:nvPr/>
        </p:nvPicPr>
        <p:blipFill>
          <a:blip r:embed="rId1"/>
          <a:stretch>
            <a:fillRect/>
          </a:stretch>
        </p:blipFill>
        <p:spPr>
          <a:xfrm>
            <a:off x="5993765" y="2074545"/>
            <a:ext cx="4392295" cy="2870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0"/>
          <p:cNvGrpSpPr/>
          <p:nvPr/>
        </p:nvGrpSpPr>
        <p:grpSpPr>
          <a:xfrm>
            <a:off x="-76200" y="5905500"/>
            <a:ext cx="12303760" cy="1048114"/>
            <a:chOff x="-76200" y="5565519"/>
            <a:chExt cx="12303760" cy="1388095"/>
          </a:xfrm>
        </p:grpSpPr>
        <p:sp>
          <p:nvSpPr>
            <p:cNvPr id="14"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2" name="文本框 8"/>
          <p:cNvSpPr txBox="1"/>
          <p:nvPr/>
        </p:nvSpPr>
        <p:spPr>
          <a:xfrm>
            <a:off x="391160" y="367665"/>
            <a:ext cx="5217160" cy="435610"/>
          </a:xfrm>
          <a:prstGeom prst="rect">
            <a:avLst/>
          </a:prstGeom>
          <a:noFill/>
        </p:spPr>
        <p:txBody>
          <a:bodyPr wrap="square">
            <a:spAutoFit/>
          </a:bodyPr>
          <a:p>
            <a:pPr>
              <a:lnSpc>
                <a:spcPct val="80000"/>
              </a:lnSpc>
            </a:pPr>
            <a:r>
              <a:rPr lang="fr-FR" altLang="en-US" sz="2800" dirty="0">
                <a:solidFill>
                  <a:schemeClr val="tx1"/>
                </a:solidFill>
                <a:effectLst/>
                <a:latin typeface="+mj-lt"/>
                <a:cs typeface="+mj-lt"/>
                <a:sym typeface="+mn-ea"/>
              </a:rPr>
              <a:t>- Méthodologie de travail</a:t>
            </a:r>
            <a:endParaRPr lang="fr-FR" altLang="en-US" sz="2800" dirty="0">
              <a:solidFill>
                <a:schemeClr val="tx1"/>
              </a:solidFill>
              <a:effectLst/>
              <a:latin typeface="+mj-lt"/>
              <a:cs typeface="+mj-lt"/>
              <a:sym typeface="+mn-ea"/>
            </a:endParaRPr>
          </a:p>
        </p:txBody>
      </p:sp>
      <p:grpSp>
        <p:nvGrpSpPr>
          <p:cNvPr id="6" name="组合 7"/>
          <p:cNvGrpSpPr/>
          <p:nvPr/>
        </p:nvGrpSpPr>
        <p:grpSpPr>
          <a:xfrm rot="16200000">
            <a:off x="6206490" y="192405"/>
            <a:ext cx="367665" cy="793115"/>
            <a:chOff x="-144828" y="120849"/>
            <a:chExt cx="542711" cy="1036266"/>
          </a:xfrm>
          <a:solidFill>
            <a:schemeClr val="tx1"/>
          </a:solidFill>
        </p:grpSpPr>
        <p:sp>
          <p:nvSpPr>
            <p:cNvPr id="7"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3/7</a:t>
              </a:r>
              <a:endParaRPr lang="fr-FR" altLang="zh-CN" dirty="0">
                <a:latin typeface="+mj-ea"/>
                <a:cs typeface="+mj-ea"/>
              </a:endParaRPr>
            </a:p>
          </p:txBody>
        </p:sp>
      </p:gr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sp>
        <p:nvSpPr>
          <p:cNvPr id="4" name="Text Box 3"/>
          <p:cNvSpPr txBox="1"/>
          <p:nvPr/>
        </p:nvSpPr>
        <p:spPr>
          <a:xfrm>
            <a:off x="1408430" y="2905760"/>
            <a:ext cx="3618865" cy="1153160"/>
          </a:xfrm>
          <a:prstGeom prst="rect">
            <a:avLst/>
          </a:prstGeom>
          <a:noFill/>
        </p:spPr>
        <p:txBody>
          <a:bodyPr wrap="square" rtlCol="0">
            <a:spAutoFit/>
          </a:bodyPr>
          <a:p>
            <a:r>
              <a:rPr lang="fr-FR" altLang="en-US" sz="2300" b="1"/>
              <a:t>Recherches documentaires sur les travaux antérieurs</a:t>
            </a:r>
            <a:endParaRPr lang="fr-FR" altLang="en-US" sz="2300" b="1"/>
          </a:p>
        </p:txBody>
      </p:sp>
      <p:pic>
        <p:nvPicPr>
          <p:cNvPr id="8" name="Picture 7" descr="Livres_Une_Bibliothèque_Savoir_-_Image_gratuite_sur_Pixabay-removebg-preview"/>
          <p:cNvPicPr>
            <a:picLocks noChangeAspect="1"/>
          </p:cNvPicPr>
          <p:nvPr/>
        </p:nvPicPr>
        <p:blipFill>
          <a:blip r:embed="rId1"/>
          <a:stretch>
            <a:fillRect/>
          </a:stretch>
        </p:blipFill>
        <p:spPr>
          <a:xfrm>
            <a:off x="6692900" y="1858645"/>
            <a:ext cx="3248025" cy="3248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圆角 35"/>
          <p:cNvSpPr/>
          <p:nvPr/>
        </p:nvSpPr>
        <p:spPr>
          <a:xfrm flipH="1">
            <a:off x="85725" y="3029585"/>
            <a:ext cx="5861050" cy="1285240"/>
          </a:xfrm>
          <a:prstGeom prst="roundRect">
            <a:avLst>
              <a:gd name="adj" fmla="val 50000"/>
            </a:avLst>
          </a:prstGeom>
          <a:solidFill>
            <a:schemeClr val="bg1"/>
          </a:solidFill>
          <a:ln w="12700">
            <a:solidFill>
              <a:srgbClr val="00B050"/>
            </a:solidFill>
          </a:ln>
          <a:effectLst>
            <a:outerShdw blurRad="139700" dist="88900" dir="8100000" algn="tl" rotWithShape="0">
              <a:srgbClr val="00B05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1195901" y="328522"/>
            <a:ext cx="9800199" cy="632460"/>
          </a:xfrm>
          <a:prstGeom prst="rect">
            <a:avLst/>
          </a:prstGeom>
          <a:noFill/>
        </p:spPr>
        <p:txBody>
          <a:bodyPr wrap="square">
            <a:spAutoFit/>
          </a:bodyPr>
          <a:lstStyle/>
          <a:p>
            <a:pPr algn="ctr">
              <a:lnSpc>
                <a:spcPct val="80000"/>
              </a:lnSpc>
            </a:pPr>
            <a:r>
              <a:rPr lang="fr-FR" altLang="en-US" sz="4400" b="1" dirty="0">
                <a:solidFill>
                  <a:srgbClr val="00B050"/>
                </a:solidFill>
                <a:effectLst>
                  <a:outerShdw blurRad="165100" dist="25400" dir="2700000" algn="tl" rotWithShape="0">
                    <a:schemeClr val="accent1">
                      <a:alpha val="30000"/>
                    </a:schemeClr>
                  </a:outerShdw>
                </a:effectLst>
                <a:latin typeface="+mj-lt"/>
                <a:cs typeface="Ubuntu" panose="020B0504030602030204" charset="0"/>
              </a:rPr>
              <a:t>PLAN</a:t>
            </a:r>
            <a:endParaRPr lang="fr-FR" altLang="en-US" sz="4400" b="1" dirty="0">
              <a:solidFill>
                <a:srgbClr val="00B050"/>
              </a:solidFill>
              <a:effectLst>
                <a:outerShdw blurRad="165100" dist="25400" dir="2700000" algn="tl" rotWithShape="0">
                  <a:schemeClr val="accent1">
                    <a:alpha val="30000"/>
                  </a:schemeClr>
                </a:outerShdw>
              </a:effectLst>
              <a:latin typeface="+mj-lt"/>
              <a:cs typeface="Ubuntu" panose="020B0504030602030204" charset="0"/>
            </a:endParaRPr>
          </a:p>
        </p:txBody>
      </p:sp>
      <p:grpSp>
        <p:nvGrpSpPr>
          <p:cNvPr id="14" name="组合 13"/>
          <p:cNvGrpSpPr/>
          <p:nvPr/>
        </p:nvGrpSpPr>
        <p:grpSpPr>
          <a:xfrm>
            <a:off x="-76200" y="6043295"/>
            <a:ext cx="12303760" cy="910590"/>
            <a:chOff x="-76200" y="5565519"/>
            <a:chExt cx="12303760" cy="1388095"/>
          </a:xfrm>
        </p:grpSpPr>
        <p:sp>
          <p:nvSpPr>
            <p:cNvPr id="15" name="任意多边形: 形状 14"/>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alpha val="96000"/>
              </a:srgbClr>
            </a:solidFill>
            <a:ln w="38100">
              <a:solidFill>
                <a:schemeClr val="bg2">
                  <a:lumMod val="90000"/>
                  <a:alpha val="9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4" name="组合 3"/>
          <p:cNvGrpSpPr/>
          <p:nvPr/>
        </p:nvGrpSpPr>
        <p:grpSpPr>
          <a:xfrm>
            <a:off x="6245225" y="1276985"/>
            <a:ext cx="5859780" cy="1285240"/>
            <a:chOff x="5962650" y="1833722"/>
            <a:chExt cx="7221738" cy="1285482"/>
          </a:xfrm>
        </p:grpSpPr>
        <p:sp>
          <p:nvSpPr>
            <p:cNvPr id="5" name="矩形: 圆角 4"/>
            <p:cNvSpPr/>
            <p:nvPr/>
          </p:nvSpPr>
          <p:spPr>
            <a:xfrm>
              <a:off x="5962650" y="1833722"/>
              <a:ext cx="7221738" cy="1285482"/>
            </a:xfrm>
            <a:prstGeom prst="roundRect">
              <a:avLst>
                <a:gd name="adj" fmla="val 50000"/>
              </a:avLst>
            </a:prstGeom>
            <a:solidFill>
              <a:schemeClr val="bg1"/>
            </a:solidFill>
            <a:ln w="12700">
              <a:solidFill>
                <a:srgbClr val="00B050"/>
              </a:solidFill>
            </a:ln>
            <a:effectLst>
              <a:outerShdw blurRad="139700" dist="88900" dir="2700000" algn="tl" rotWithShape="0">
                <a:srgbClr val="00B05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7" name="文本框 6"/>
            <p:cNvSpPr txBox="1"/>
            <p:nvPr/>
          </p:nvSpPr>
          <p:spPr>
            <a:xfrm>
              <a:off x="7707042" y="2275765"/>
              <a:ext cx="3733736" cy="399490"/>
            </a:xfrm>
            <a:prstGeom prst="rect">
              <a:avLst/>
            </a:prstGeom>
            <a:noFill/>
          </p:spPr>
          <p:txBody>
            <a:bodyPr wrap="square">
              <a:noAutofit/>
            </a:bodyPr>
            <a:lstStyle>
              <a:defPPr>
                <a:defRPr lang="en-US"/>
              </a:defPPr>
              <a:lvl1pPr algn="ctr">
                <a:defRPr sz="2000">
                  <a:solidFill>
                    <a:schemeClr val="accent1"/>
                  </a:solidFill>
                  <a:latin typeface="+mj-lt"/>
                  <a:cs typeface="Ubuntu" panose="020B0504030602030204" charset="0"/>
                </a:defRPr>
              </a:lvl1pPr>
            </a:lstStyle>
            <a:p>
              <a:pPr algn="l"/>
              <a:r>
                <a:rPr lang="en-US" altLang="zh-CN" dirty="0">
                  <a:solidFill>
                    <a:srgbClr val="00B050"/>
                  </a:solidFill>
                </a:rPr>
                <a:t>2</a:t>
              </a:r>
              <a:r>
                <a:rPr lang="fr-FR" altLang="en-US" dirty="0">
                  <a:solidFill>
                    <a:srgbClr val="00B050"/>
                  </a:solidFill>
                </a:rPr>
                <a:t>- PROBLEMATIQUE</a:t>
              </a:r>
              <a:endParaRPr lang="fr-FR" altLang="en-US" dirty="0">
                <a:solidFill>
                  <a:srgbClr val="00B050"/>
                </a:solidFill>
              </a:endParaRPr>
            </a:p>
          </p:txBody>
        </p:sp>
      </p:grpSp>
      <p:grpSp>
        <p:nvGrpSpPr>
          <p:cNvPr id="9" name="组合 8"/>
          <p:cNvGrpSpPr/>
          <p:nvPr/>
        </p:nvGrpSpPr>
        <p:grpSpPr>
          <a:xfrm>
            <a:off x="6245225" y="3039110"/>
            <a:ext cx="5859780" cy="1285240"/>
            <a:chOff x="5962650" y="1833722"/>
            <a:chExt cx="7221738" cy="1285482"/>
          </a:xfrm>
        </p:grpSpPr>
        <p:sp>
          <p:nvSpPr>
            <p:cNvPr id="10" name="矩形: 圆角 9"/>
            <p:cNvSpPr/>
            <p:nvPr/>
          </p:nvSpPr>
          <p:spPr>
            <a:xfrm>
              <a:off x="5962650" y="1833722"/>
              <a:ext cx="7221738" cy="1285482"/>
            </a:xfrm>
            <a:prstGeom prst="roundRect">
              <a:avLst>
                <a:gd name="adj" fmla="val 50000"/>
              </a:avLst>
            </a:prstGeom>
            <a:solidFill>
              <a:schemeClr val="bg1"/>
            </a:solidFill>
            <a:ln w="12700">
              <a:solidFill>
                <a:srgbClr val="00B050"/>
              </a:solidFill>
            </a:ln>
            <a:effectLst>
              <a:outerShdw blurRad="139700" dist="88900" dir="2700000" algn="tl" rotWithShape="0">
                <a:srgbClr val="00B05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12" name="文本框 11"/>
            <p:cNvSpPr txBox="1"/>
            <p:nvPr/>
          </p:nvSpPr>
          <p:spPr>
            <a:xfrm>
              <a:off x="6410291" y="2223685"/>
              <a:ext cx="6560450" cy="461097"/>
            </a:xfrm>
            <a:prstGeom prst="rect">
              <a:avLst/>
            </a:prstGeom>
            <a:noFill/>
          </p:spPr>
          <p:txBody>
            <a:bodyPr wrap="square">
              <a:noAutofit/>
            </a:bodyPr>
            <a:lstStyle>
              <a:defPPr>
                <a:defRPr lang="en-US"/>
              </a:defPPr>
              <a:lvl1pPr algn="ctr">
                <a:defRPr sz="2000">
                  <a:solidFill>
                    <a:schemeClr val="accent1"/>
                  </a:solidFill>
                  <a:latin typeface="+mj-lt"/>
                  <a:cs typeface="Ubuntu" panose="020B0504030602030204" charset="0"/>
                </a:defRPr>
              </a:lvl1pPr>
            </a:lstStyle>
            <a:p>
              <a:pPr algn="l"/>
              <a:r>
                <a:rPr lang="en-US" altLang="zh-CN" dirty="0">
                  <a:solidFill>
                    <a:srgbClr val="00B050"/>
                  </a:solidFill>
                </a:rPr>
                <a:t>4</a:t>
              </a:r>
              <a:r>
                <a:rPr lang="fr-FR" altLang="en-US" dirty="0">
                  <a:solidFill>
                    <a:srgbClr val="00B050"/>
                  </a:solidFill>
                </a:rPr>
                <a:t>- RESULTATS ET INTERPRETATIONS</a:t>
              </a:r>
              <a:endParaRPr lang="fr-FR" altLang="en-US" dirty="0">
                <a:solidFill>
                  <a:srgbClr val="00B050"/>
                </a:solidFill>
              </a:endParaRPr>
            </a:p>
          </p:txBody>
        </p:sp>
      </p:grpSp>
      <p:sp>
        <p:nvSpPr>
          <p:cNvPr id="31" name="矩形: 圆角 30"/>
          <p:cNvSpPr/>
          <p:nvPr/>
        </p:nvSpPr>
        <p:spPr>
          <a:xfrm flipH="1">
            <a:off x="85725" y="1276350"/>
            <a:ext cx="5861050" cy="1285240"/>
          </a:xfrm>
          <a:prstGeom prst="roundRect">
            <a:avLst>
              <a:gd name="adj" fmla="val 50000"/>
            </a:avLst>
          </a:prstGeom>
          <a:solidFill>
            <a:schemeClr val="bg1"/>
          </a:solidFill>
          <a:ln w="0">
            <a:solidFill>
              <a:srgbClr val="00B050"/>
            </a:solidFill>
          </a:ln>
          <a:effectLst>
            <a:outerShdw blurRad="139700" dist="88900" dir="8100000" algn="tl" rotWithShape="0">
              <a:srgbClr val="00B05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flipH="1">
            <a:off x="1557020" y="1718945"/>
            <a:ext cx="2651125" cy="398780"/>
          </a:xfrm>
          <a:prstGeom prst="rect">
            <a:avLst/>
          </a:prstGeom>
          <a:noFill/>
        </p:spPr>
        <p:txBody>
          <a:bodyPr wrap="none">
            <a:spAutoFit/>
          </a:bodyPr>
          <a:lstStyle>
            <a:defPPr>
              <a:defRPr lang="en-US"/>
            </a:defPPr>
            <a:lvl1pPr algn="ctr">
              <a:defRPr sz="2000">
                <a:solidFill>
                  <a:schemeClr val="accent1"/>
                </a:solidFill>
                <a:latin typeface="+mj-lt"/>
                <a:cs typeface="Ubuntu" panose="020B0504030602030204" charset="0"/>
              </a:defRPr>
            </a:lvl1pPr>
          </a:lstStyle>
          <a:p>
            <a:pPr algn="ctr"/>
            <a:r>
              <a:rPr lang="en-US" altLang="zh-CN" dirty="0">
                <a:solidFill>
                  <a:srgbClr val="00B050"/>
                </a:solidFill>
              </a:rPr>
              <a:t>1</a:t>
            </a:r>
            <a:r>
              <a:rPr lang="fr-FR" altLang="en-US" dirty="0">
                <a:solidFill>
                  <a:srgbClr val="00B050"/>
                </a:solidFill>
              </a:rPr>
              <a:t>- INTRODUCTION</a:t>
            </a:r>
            <a:endParaRPr lang="fr-FR" altLang="en-US" dirty="0">
              <a:solidFill>
                <a:srgbClr val="00B050"/>
              </a:solidFill>
            </a:endParaRPr>
          </a:p>
        </p:txBody>
      </p:sp>
      <p:sp>
        <p:nvSpPr>
          <p:cNvPr id="38" name="文本框 37"/>
          <p:cNvSpPr txBox="1"/>
          <p:nvPr/>
        </p:nvSpPr>
        <p:spPr>
          <a:xfrm flipH="1">
            <a:off x="360045" y="3305810"/>
            <a:ext cx="5278755" cy="706755"/>
          </a:xfrm>
          <a:prstGeom prst="rect">
            <a:avLst/>
          </a:prstGeom>
          <a:noFill/>
        </p:spPr>
        <p:txBody>
          <a:bodyPr wrap="square">
            <a:spAutoFit/>
          </a:bodyPr>
          <a:lstStyle>
            <a:defPPr>
              <a:defRPr lang="en-US"/>
            </a:defPPr>
            <a:lvl1pPr algn="ctr">
              <a:defRPr sz="2000">
                <a:solidFill>
                  <a:schemeClr val="accent1"/>
                </a:solidFill>
                <a:latin typeface="+mj-lt"/>
                <a:cs typeface="Ubuntu" panose="020B0504030602030204" charset="0"/>
              </a:defRPr>
            </a:lvl1pPr>
          </a:lstStyle>
          <a:p>
            <a:pPr algn="ctr"/>
            <a:r>
              <a:rPr lang="en-US" altLang="zh-CN" dirty="0">
                <a:solidFill>
                  <a:srgbClr val="00B050"/>
                </a:solidFill>
              </a:rPr>
              <a:t>3</a:t>
            </a:r>
            <a:r>
              <a:rPr lang="fr-FR" altLang="en-US" dirty="0">
                <a:solidFill>
                  <a:srgbClr val="00B050"/>
                </a:solidFill>
              </a:rPr>
              <a:t>- CADRE D’ETUDE ET </a:t>
            </a:r>
            <a:endParaRPr lang="fr-FR" altLang="en-US" dirty="0">
              <a:solidFill>
                <a:srgbClr val="00B050"/>
              </a:solidFill>
            </a:endParaRPr>
          </a:p>
          <a:p>
            <a:pPr algn="ctr"/>
            <a:r>
              <a:rPr lang="fr-FR" altLang="en-US" dirty="0">
                <a:solidFill>
                  <a:srgbClr val="00B050"/>
                </a:solidFill>
              </a:rPr>
              <a:t>METHODOLOGIEDE TRAVAIL</a:t>
            </a:r>
            <a:endParaRPr lang="fr-FR" altLang="en-US" dirty="0">
              <a:solidFill>
                <a:srgbClr val="00B050"/>
              </a:solidFill>
            </a:endParaRPr>
          </a:p>
        </p:txBody>
      </p:sp>
      <p:sp>
        <p:nvSpPr>
          <p:cNvPr id="30" name="矩形: 圆角 35"/>
          <p:cNvSpPr/>
          <p:nvPr/>
        </p:nvSpPr>
        <p:spPr>
          <a:xfrm flipH="1">
            <a:off x="2496937" y="4620225"/>
            <a:ext cx="7221738" cy="1285482"/>
          </a:xfrm>
          <a:prstGeom prst="roundRect">
            <a:avLst>
              <a:gd name="adj" fmla="val 50000"/>
            </a:avLst>
          </a:prstGeom>
          <a:solidFill>
            <a:schemeClr val="bg1"/>
          </a:solidFill>
          <a:ln w="12700">
            <a:solidFill>
              <a:srgbClr val="00B050"/>
            </a:solidFill>
          </a:ln>
          <a:effectLst>
            <a:outerShdw blurRad="139700" dist="88900" dir="8100000" algn="tl" rotWithShape="0">
              <a:srgbClr val="00B05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35" name="Text Box 34"/>
          <p:cNvSpPr txBox="1"/>
          <p:nvPr/>
        </p:nvSpPr>
        <p:spPr>
          <a:xfrm>
            <a:off x="3766820" y="5011420"/>
            <a:ext cx="5010150" cy="502920"/>
          </a:xfrm>
          <a:prstGeom prst="rect">
            <a:avLst/>
          </a:prstGeom>
          <a:noFill/>
        </p:spPr>
        <p:txBody>
          <a:bodyPr wrap="square" rtlCol="0">
            <a:noAutofit/>
          </a:bodyPr>
          <a:p>
            <a:r>
              <a:rPr lang="fr-FR" altLang="en-US" sz="2000" dirty="0">
                <a:solidFill>
                  <a:srgbClr val="00B050"/>
                </a:solidFill>
                <a:latin typeface="+mj-lt"/>
                <a:cs typeface="+mj-lt"/>
                <a:sym typeface="+mn-ea"/>
              </a:rPr>
              <a:t>5- CONCLUSION ET PERSPECTIVES</a:t>
            </a:r>
            <a:endParaRPr lang="fr-FR" altLang="en-US" sz="2000" dirty="0">
              <a:solidFill>
                <a:srgbClr val="00B050"/>
              </a:solidFill>
              <a:latin typeface="+mj-lt"/>
              <a:cs typeface="+mj-lt"/>
            </a:endParaRPr>
          </a:p>
          <a:p>
            <a:endParaRPr lang="fr-FR" altLang="en-US" sz="2000" dirty="0">
              <a:solidFill>
                <a:srgbClr val="00B050"/>
              </a:solidFill>
              <a:latin typeface="+mj-lt"/>
              <a:cs typeface="+mj-lt"/>
            </a:endParaRPr>
          </a:p>
        </p:txBody>
      </p:sp>
      <p:sp>
        <p:nvSpPr>
          <p:cNvPr id="6" name="Text Box 5"/>
          <p:cNvSpPr txBox="1"/>
          <p:nvPr/>
        </p:nvSpPr>
        <p:spPr>
          <a:xfrm>
            <a:off x="9525" y="6350"/>
            <a:ext cx="4064000" cy="368300"/>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0"/>
          <p:cNvGrpSpPr/>
          <p:nvPr/>
        </p:nvGrpSpPr>
        <p:grpSpPr>
          <a:xfrm>
            <a:off x="-76200" y="5905500"/>
            <a:ext cx="12303760" cy="1048114"/>
            <a:chOff x="-76200" y="5565519"/>
            <a:chExt cx="12303760" cy="1388095"/>
          </a:xfrm>
        </p:grpSpPr>
        <p:sp>
          <p:nvSpPr>
            <p:cNvPr id="14"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2" name="文本框 8"/>
          <p:cNvSpPr txBox="1"/>
          <p:nvPr/>
        </p:nvSpPr>
        <p:spPr>
          <a:xfrm>
            <a:off x="391160" y="367665"/>
            <a:ext cx="5217160" cy="435610"/>
          </a:xfrm>
          <a:prstGeom prst="rect">
            <a:avLst/>
          </a:prstGeom>
          <a:noFill/>
        </p:spPr>
        <p:txBody>
          <a:bodyPr wrap="square">
            <a:spAutoFit/>
          </a:bodyPr>
          <a:p>
            <a:pPr>
              <a:lnSpc>
                <a:spcPct val="80000"/>
              </a:lnSpc>
            </a:pPr>
            <a:r>
              <a:rPr lang="fr-FR" altLang="en-US" sz="2800" dirty="0">
                <a:solidFill>
                  <a:schemeClr val="tx1"/>
                </a:solidFill>
                <a:effectLst/>
                <a:latin typeface="+mj-lt"/>
                <a:cs typeface="+mj-lt"/>
                <a:sym typeface="+mn-ea"/>
              </a:rPr>
              <a:t>- Méthodologie de travail</a:t>
            </a:r>
            <a:endParaRPr lang="fr-FR" altLang="en-US" sz="2800" dirty="0">
              <a:solidFill>
                <a:schemeClr val="tx1"/>
              </a:solidFill>
              <a:effectLst/>
              <a:latin typeface="+mj-lt"/>
              <a:cs typeface="+mj-lt"/>
              <a:sym typeface="+mn-ea"/>
            </a:endParaRPr>
          </a:p>
        </p:txBody>
      </p:sp>
      <p:grpSp>
        <p:nvGrpSpPr>
          <p:cNvPr id="6" name="组合 7"/>
          <p:cNvGrpSpPr/>
          <p:nvPr/>
        </p:nvGrpSpPr>
        <p:grpSpPr>
          <a:xfrm rot="16200000">
            <a:off x="6206490" y="192405"/>
            <a:ext cx="367665" cy="793115"/>
            <a:chOff x="-144828" y="120849"/>
            <a:chExt cx="542711" cy="1036266"/>
          </a:xfrm>
          <a:solidFill>
            <a:schemeClr val="tx1"/>
          </a:solidFill>
        </p:grpSpPr>
        <p:sp>
          <p:nvSpPr>
            <p:cNvPr id="7"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4/7</a:t>
              </a:r>
              <a:endParaRPr lang="fr-FR" altLang="zh-CN" dirty="0">
                <a:latin typeface="+mj-ea"/>
                <a:cs typeface="+mj-ea"/>
              </a:endParaRPr>
            </a:p>
          </p:txBody>
        </p:sp>
      </p:gr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sp>
        <p:nvSpPr>
          <p:cNvPr id="4" name="Text Box 3"/>
          <p:cNvSpPr txBox="1"/>
          <p:nvPr/>
        </p:nvSpPr>
        <p:spPr>
          <a:xfrm>
            <a:off x="1408430" y="2905760"/>
            <a:ext cx="3618865" cy="798830"/>
          </a:xfrm>
          <a:prstGeom prst="rect">
            <a:avLst/>
          </a:prstGeom>
          <a:noFill/>
        </p:spPr>
        <p:txBody>
          <a:bodyPr wrap="square" rtlCol="0">
            <a:spAutoFit/>
          </a:bodyPr>
          <a:p>
            <a:r>
              <a:rPr lang="fr-FR" altLang="en-US" sz="2300" b="1"/>
              <a:t>Conceptions et réalisations</a:t>
            </a:r>
            <a:endParaRPr lang="fr-FR" altLang="en-US" sz="2300" b="1"/>
          </a:p>
        </p:txBody>
      </p:sp>
      <p:pic>
        <p:nvPicPr>
          <p:cNvPr id="5" name="Picture 4" descr="téléchargement__1_-removebg-preview"/>
          <p:cNvPicPr>
            <a:picLocks noChangeAspect="1"/>
          </p:cNvPicPr>
          <p:nvPr/>
        </p:nvPicPr>
        <p:blipFill>
          <a:blip r:embed="rId1"/>
          <a:stretch>
            <a:fillRect/>
          </a:stretch>
        </p:blipFill>
        <p:spPr>
          <a:xfrm>
            <a:off x="5993765" y="1958975"/>
            <a:ext cx="4047490" cy="2692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0"/>
          <p:cNvGrpSpPr/>
          <p:nvPr/>
        </p:nvGrpSpPr>
        <p:grpSpPr>
          <a:xfrm>
            <a:off x="-76200" y="5905500"/>
            <a:ext cx="12303760" cy="1048114"/>
            <a:chOff x="-76200" y="5565519"/>
            <a:chExt cx="12303760" cy="1388095"/>
          </a:xfrm>
        </p:grpSpPr>
        <p:sp>
          <p:nvSpPr>
            <p:cNvPr id="14"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2" name="文本框 8"/>
          <p:cNvSpPr txBox="1"/>
          <p:nvPr/>
        </p:nvSpPr>
        <p:spPr>
          <a:xfrm>
            <a:off x="391160" y="367665"/>
            <a:ext cx="5217160" cy="435610"/>
          </a:xfrm>
          <a:prstGeom prst="rect">
            <a:avLst/>
          </a:prstGeom>
          <a:noFill/>
        </p:spPr>
        <p:txBody>
          <a:bodyPr wrap="square">
            <a:spAutoFit/>
          </a:bodyPr>
          <a:p>
            <a:pPr>
              <a:lnSpc>
                <a:spcPct val="80000"/>
              </a:lnSpc>
            </a:pPr>
            <a:r>
              <a:rPr lang="fr-FR" altLang="en-US" sz="2800" dirty="0">
                <a:solidFill>
                  <a:schemeClr val="tx1"/>
                </a:solidFill>
                <a:effectLst/>
                <a:latin typeface="+mj-lt"/>
                <a:cs typeface="+mj-lt"/>
                <a:sym typeface="+mn-ea"/>
              </a:rPr>
              <a:t>- Méthodologie de travail</a:t>
            </a:r>
            <a:endParaRPr lang="fr-FR" altLang="en-US" sz="2800" dirty="0">
              <a:solidFill>
                <a:schemeClr val="tx1"/>
              </a:solidFill>
              <a:effectLst/>
              <a:latin typeface="+mj-lt"/>
              <a:cs typeface="+mj-lt"/>
              <a:sym typeface="+mn-ea"/>
            </a:endParaRPr>
          </a:p>
        </p:txBody>
      </p:sp>
      <p:grpSp>
        <p:nvGrpSpPr>
          <p:cNvPr id="6" name="组合 7"/>
          <p:cNvGrpSpPr/>
          <p:nvPr/>
        </p:nvGrpSpPr>
        <p:grpSpPr>
          <a:xfrm rot="16200000">
            <a:off x="6206490" y="192405"/>
            <a:ext cx="367665" cy="793115"/>
            <a:chOff x="-144828" y="120849"/>
            <a:chExt cx="542711" cy="1036266"/>
          </a:xfrm>
          <a:solidFill>
            <a:schemeClr val="tx1"/>
          </a:solidFill>
        </p:grpSpPr>
        <p:sp>
          <p:nvSpPr>
            <p:cNvPr id="7"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5/7</a:t>
              </a:r>
              <a:endParaRPr lang="fr-FR" altLang="zh-CN" dirty="0">
                <a:latin typeface="+mj-ea"/>
                <a:cs typeface="+mj-ea"/>
              </a:endParaRPr>
            </a:p>
          </p:txBody>
        </p:sp>
      </p:gr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pic>
        <p:nvPicPr>
          <p:cNvPr id="8" name="Picture 7" descr="schema-agile-vs-classique-infographie-1024x576"/>
          <p:cNvPicPr>
            <a:picLocks noChangeAspect="1"/>
          </p:cNvPicPr>
          <p:nvPr/>
        </p:nvPicPr>
        <p:blipFill>
          <a:blip r:embed="rId1"/>
          <a:stretch>
            <a:fillRect/>
          </a:stretch>
        </p:blipFill>
        <p:spPr>
          <a:xfrm>
            <a:off x="1625600" y="1256030"/>
            <a:ext cx="8606790" cy="4345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0"/>
          <p:cNvGrpSpPr/>
          <p:nvPr/>
        </p:nvGrpSpPr>
        <p:grpSpPr>
          <a:xfrm>
            <a:off x="-76200" y="5905500"/>
            <a:ext cx="12303760" cy="1048114"/>
            <a:chOff x="-76200" y="5565519"/>
            <a:chExt cx="12303760" cy="1388095"/>
          </a:xfrm>
        </p:grpSpPr>
        <p:sp>
          <p:nvSpPr>
            <p:cNvPr id="14"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2" name="文本框 8"/>
          <p:cNvSpPr txBox="1"/>
          <p:nvPr/>
        </p:nvSpPr>
        <p:spPr>
          <a:xfrm>
            <a:off x="391160" y="367665"/>
            <a:ext cx="5217160" cy="435610"/>
          </a:xfrm>
          <a:prstGeom prst="rect">
            <a:avLst/>
          </a:prstGeom>
          <a:noFill/>
        </p:spPr>
        <p:txBody>
          <a:bodyPr wrap="square">
            <a:spAutoFit/>
          </a:bodyPr>
          <a:p>
            <a:pPr>
              <a:lnSpc>
                <a:spcPct val="80000"/>
              </a:lnSpc>
            </a:pPr>
            <a:r>
              <a:rPr lang="fr-FR" altLang="en-US" sz="2800" dirty="0">
                <a:solidFill>
                  <a:schemeClr val="tx1"/>
                </a:solidFill>
                <a:effectLst/>
                <a:latin typeface="+mj-lt"/>
                <a:cs typeface="+mj-lt"/>
                <a:sym typeface="+mn-ea"/>
              </a:rPr>
              <a:t>- Méthodologie de travail</a:t>
            </a:r>
            <a:endParaRPr lang="fr-FR" altLang="en-US" sz="2800" dirty="0">
              <a:solidFill>
                <a:schemeClr val="tx1"/>
              </a:solidFill>
              <a:effectLst/>
              <a:latin typeface="+mj-lt"/>
              <a:cs typeface="+mj-lt"/>
              <a:sym typeface="+mn-ea"/>
            </a:endParaRPr>
          </a:p>
        </p:txBody>
      </p:sp>
      <p:grpSp>
        <p:nvGrpSpPr>
          <p:cNvPr id="6" name="组合 7"/>
          <p:cNvGrpSpPr/>
          <p:nvPr/>
        </p:nvGrpSpPr>
        <p:grpSpPr>
          <a:xfrm rot="16200000">
            <a:off x="6206490" y="192405"/>
            <a:ext cx="367665" cy="793115"/>
            <a:chOff x="-144828" y="120849"/>
            <a:chExt cx="542711" cy="1036266"/>
          </a:xfrm>
          <a:solidFill>
            <a:schemeClr val="tx1"/>
          </a:solidFill>
        </p:grpSpPr>
        <p:sp>
          <p:nvSpPr>
            <p:cNvPr id="7"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6/7</a:t>
              </a:r>
              <a:endParaRPr lang="fr-FR" altLang="zh-CN" dirty="0">
                <a:latin typeface="+mj-ea"/>
                <a:cs typeface="+mj-ea"/>
              </a:endParaRPr>
            </a:p>
          </p:txBody>
        </p:sp>
      </p:gr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pic>
        <p:nvPicPr>
          <p:cNvPr id="21" name="Image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58714" y="2095204"/>
            <a:ext cx="2113219" cy="1783403"/>
          </a:xfrm>
          <a:prstGeom prst="rect">
            <a:avLst/>
          </a:prstGeom>
        </p:spPr>
      </p:pic>
      <p:pic>
        <p:nvPicPr>
          <p:cNvPr id="17" name="Imag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2165" y="1966236"/>
            <a:ext cx="2299855" cy="2041342"/>
          </a:xfrm>
          <a:prstGeom prst="rect">
            <a:avLst/>
          </a:prstGeom>
        </p:spPr>
      </p:pic>
      <p:sp>
        <p:nvSpPr>
          <p:cNvPr id="8" name="Right Arrow 7"/>
          <p:cNvSpPr/>
          <p:nvPr/>
        </p:nvSpPr>
        <p:spPr>
          <a:xfrm>
            <a:off x="4819015" y="2538095"/>
            <a:ext cx="2513330" cy="351155"/>
          </a:xfrm>
          <a:prstGeom prst="rightArrow">
            <a:avLst/>
          </a:prstGeom>
          <a:solidFill>
            <a:schemeClr val="bg1">
              <a:lumMod val="75000"/>
            </a:schemeClr>
          </a:solidFill>
          <a:ln>
            <a:solidFill>
              <a:schemeClr val="bg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Left Arrow 9"/>
          <p:cNvSpPr/>
          <p:nvPr/>
        </p:nvSpPr>
        <p:spPr>
          <a:xfrm>
            <a:off x="4729480" y="3249295"/>
            <a:ext cx="2602865" cy="381000"/>
          </a:xfrm>
          <a:prstGeom prst="leftArrow">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1840865" y="4192905"/>
            <a:ext cx="1348740" cy="445135"/>
          </a:xfrm>
          <a:prstGeom prst="rect">
            <a:avLst/>
          </a:prstGeom>
          <a:noFill/>
        </p:spPr>
        <p:txBody>
          <a:bodyPr wrap="square" rtlCol="0">
            <a:spAutoFit/>
          </a:bodyPr>
          <a:p>
            <a:r>
              <a:rPr lang="fr-FR" altLang="en-US" sz="2300" b="1">
                <a:solidFill>
                  <a:schemeClr val="tx1">
                    <a:lumMod val="50000"/>
                    <a:lumOff val="50000"/>
                  </a:schemeClr>
                </a:solidFill>
              </a:rPr>
              <a:t>MERISE</a:t>
            </a:r>
            <a:endParaRPr lang="fr-FR" altLang="en-US" sz="2300" b="1">
              <a:solidFill>
                <a:schemeClr val="tx1">
                  <a:lumMod val="50000"/>
                  <a:lumOff val="50000"/>
                </a:schemeClr>
              </a:solidFill>
            </a:endParaRPr>
          </a:p>
        </p:txBody>
      </p:sp>
      <p:sp>
        <p:nvSpPr>
          <p:cNvPr id="13" name="Text Box 12"/>
          <p:cNvSpPr txBox="1"/>
          <p:nvPr/>
        </p:nvSpPr>
        <p:spPr>
          <a:xfrm>
            <a:off x="8848090" y="4192905"/>
            <a:ext cx="1029335" cy="445135"/>
          </a:xfrm>
          <a:prstGeom prst="rect">
            <a:avLst/>
          </a:prstGeom>
          <a:noFill/>
        </p:spPr>
        <p:txBody>
          <a:bodyPr wrap="square" rtlCol="0">
            <a:spAutoFit/>
          </a:bodyPr>
          <a:p>
            <a:r>
              <a:rPr lang="fr-FR" altLang="en-US" sz="2300" b="1">
                <a:solidFill>
                  <a:srgbClr val="FFC000"/>
                </a:solidFill>
              </a:rPr>
              <a:t>UML</a:t>
            </a:r>
            <a:endParaRPr lang="fr-FR" altLang="en-US" sz="2300" b="1">
              <a:solidFill>
                <a:srgbClr val="FFC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0"/>
          <p:cNvGrpSpPr/>
          <p:nvPr/>
        </p:nvGrpSpPr>
        <p:grpSpPr>
          <a:xfrm>
            <a:off x="-76200" y="5905500"/>
            <a:ext cx="12303760" cy="1048114"/>
            <a:chOff x="-76200" y="5565519"/>
            <a:chExt cx="12303760" cy="1388095"/>
          </a:xfrm>
        </p:grpSpPr>
        <p:sp>
          <p:nvSpPr>
            <p:cNvPr id="14"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2" name="文本框 8"/>
          <p:cNvSpPr txBox="1"/>
          <p:nvPr/>
        </p:nvSpPr>
        <p:spPr>
          <a:xfrm>
            <a:off x="391160" y="367665"/>
            <a:ext cx="5217160" cy="435610"/>
          </a:xfrm>
          <a:prstGeom prst="rect">
            <a:avLst/>
          </a:prstGeom>
          <a:noFill/>
        </p:spPr>
        <p:txBody>
          <a:bodyPr wrap="square">
            <a:spAutoFit/>
          </a:bodyPr>
          <a:p>
            <a:pPr>
              <a:lnSpc>
                <a:spcPct val="80000"/>
              </a:lnSpc>
            </a:pPr>
            <a:r>
              <a:rPr lang="fr-FR" altLang="en-US" sz="2800" dirty="0">
                <a:solidFill>
                  <a:schemeClr val="tx1"/>
                </a:solidFill>
                <a:effectLst/>
                <a:latin typeface="+mj-lt"/>
                <a:cs typeface="+mj-lt"/>
                <a:sym typeface="+mn-ea"/>
              </a:rPr>
              <a:t>- Méthodologie de travail</a:t>
            </a:r>
            <a:endParaRPr lang="fr-FR" altLang="en-US" sz="2800" dirty="0">
              <a:solidFill>
                <a:schemeClr val="tx1"/>
              </a:solidFill>
              <a:effectLst/>
              <a:latin typeface="+mj-lt"/>
              <a:cs typeface="+mj-lt"/>
              <a:sym typeface="+mn-ea"/>
            </a:endParaRPr>
          </a:p>
        </p:txBody>
      </p:sp>
      <p:grpSp>
        <p:nvGrpSpPr>
          <p:cNvPr id="6" name="组合 7"/>
          <p:cNvGrpSpPr/>
          <p:nvPr/>
        </p:nvGrpSpPr>
        <p:grpSpPr>
          <a:xfrm rot="16200000">
            <a:off x="6206490" y="192405"/>
            <a:ext cx="367665" cy="793115"/>
            <a:chOff x="-144828" y="120849"/>
            <a:chExt cx="542711" cy="1036266"/>
          </a:xfrm>
          <a:solidFill>
            <a:schemeClr val="tx1"/>
          </a:solidFill>
        </p:grpSpPr>
        <p:sp>
          <p:nvSpPr>
            <p:cNvPr id="7"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2"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7/7</a:t>
              </a:r>
              <a:endParaRPr lang="fr-FR" altLang="zh-CN" dirty="0">
                <a:latin typeface="+mj-ea"/>
                <a:cs typeface="+mj-ea"/>
              </a:endParaRPr>
            </a:p>
          </p:txBody>
        </p:sp>
      </p:gr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pic>
        <p:nvPicPr>
          <p:cNvPr id="17" name="Imag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80890" y="2110105"/>
            <a:ext cx="2988945" cy="2653030"/>
          </a:xfrm>
          <a:prstGeom prst="rect">
            <a:avLst/>
          </a:prstGeom>
        </p:spPr>
      </p:pic>
      <p:sp>
        <p:nvSpPr>
          <p:cNvPr id="4" name="Text Box 3"/>
          <p:cNvSpPr txBox="1"/>
          <p:nvPr/>
        </p:nvSpPr>
        <p:spPr>
          <a:xfrm>
            <a:off x="5429885" y="4868545"/>
            <a:ext cx="1029335" cy="445135"/>
          </a:xfrm>
          <a:prstGeom prst="rect">
            <a:avLst/>
          </a:prstGeom>
          <a:noFill/>
        </p:spPr>
        <p:txBody>
          <a:bodyPr wrap="square" rtlCol="0">
            <a:spAutoFit/>
          </a:bodyPr>
          <a:p>
            <a:r>
              <a:rPr lang="fr-FR" altLang="en-US" sz="2300" b="1">
                <a:solidFill>
                  <a:srgbClr val="FFC000"/>
                </a:solidFill>
              </a:rPr>
              <a:t>UML</a:t>
            </a:r>
            <a:endParaRPr lang="fr-FR" altLang="en-US" sz="2300" b="1">
              <a:solidFill>
                <a:srgbClr val="FFC000"/>
              </a:solidFill>
            </a:endParaRPr>
          </a:p>
        </p:txBody>
      </p:sp>
      <p:pic>
        <p:nvPicPr>
          <p:cNvPr id="5" name="Picture 4" descr="Marca_De_Seleção_Verde_ícone_Estilo_Simples_PNG___Verificar_ícones__ícones_De_Estilo__ícones_Verdes_Imagem_PNG_e_Vetor_Para_Download_Gratuito-removebg-preview"/>
          <p:cNvPicPr>
            <a:picLocks noChangeAspect="1"/>
          </p:cNvPicPr>
          <p:nvPr/>
        </p:nvPicPr>
        <p:blipFill>
          <a:blip r:embed="rId2"/>
          <a:stretch>
            <a:fillRect/>
          </a:stretch>
        </p:blipFill>
        <p:spPr>
          <a:xfrm>
            <a:off x="9869805" y="876300"/>
            <a:ext cx="1380490" cy="1380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桌子上的电脑&#10;&#10;描述已自动生成"/>
          <p:cNvPicPr>
            <a:picLocks noChangeAspect="1"/>
          </p:cNvPicPr>
          <p:nvPr/>
        </p:nvPicPr>
        <p:blipFill>
          <a:blip r:embed="rId1">
            <a:extLst>
              <a:ext uri="{28A0092B-C50C-407E-A947-70E740481C1C}">
                <a14:useLocalDpi xmlns:a14="http://schemas.microsoft.com/office/drawing/2010/main" val="0"/>
              </a:ext>
            </a:extLst>
          </a:blip>
          <a:srcRect l="936" t="17205" r="93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3" name="组合 5"/>
          <p:cNvGrpSpPr/>
          <p:nvPr/>
        </p:nvGrpSpPr>
        <p:grpSpPr>
          <a:xfrm>
            <a:off x="2903856" y="386715"/>
            <a:ext cx="6805295" cy="1518920"/>
            <a:chOff x="6618050" y="2113414"/>
            <a:chExt cx="4765209" cy="707900"/>
          </a:xfrm>
        </p:grpSpPr>
        <p:sp>
          <p:nvSpPr>
            <p:cNvPr id="5" name="矩形: 圆角 6"/>
            <p:cNvSpPr/>
            <p:nvPr/>
          </p:nvSpPr>
          <p:spPr>
            <a:xfrm>
              <a:off x="6618050" y="2113414"/>
              <a:ext cx="4765209" cy="707900"/>
            </a:xfrm>
            <a:prstGeom prst="roundRect">
              <a:avLst>
                <a:gd name="adj" fmla="val 50000"/>
              </a:avLst>
            </a:prstGeom>
            <a:solidFill>
              <a:schemeClr val="bg1"/>
            </a:solidFill>
            <a:ln w="0">
              <a:solidFill>
                <a:srgbClr val="00B050"/>
              </a:solidFill>
            </a:ln>
            <a:effectLst>
              <a:outerShdw blurRad="139700" dist="889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6" name="文本框 9"/>
            <p:cNvSpPr txBox="1"/>
            <p:nvPr/>
          </p:nvSpPr>
          <p:spPr>
            <a:xfrm>
              <a:off x="6903953" y="2210780"/>
              <a:ext cx="4200960" cy="513464"/>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ctr"/>
              <a:r>
                <a:rPr lang="fr-FR" altLang="en-US" sz="6000" dirty="0">
                  <a:solidFill>
                    <a:srgbClr val="00B050"/>
                  </a:solidFill>
                  <a:latin typeface="+mj-lt"/>
                  <a:cs typeface="+mj-lt"/>
                </a:rPr>
                <a:t>Résultats</a:t>
              </a:r>
              <a:endParaRPr lang="fr-FR" altLang="en-US" sz="6000" dirty="0">
                <a:solidFill>
                  <a:srgbClr val="00B050"/>
                </a:solidFill>
                <a:latin typeface="+mj-lt"/>
                <a:cs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r>
              <a:rPr lang="fr-FR" altLang="en-US" sz="6000"/>
              <a:t>Résultats</a:t>
            </a:r>
            <a:endParaRPr lang="fr-FR" altLang="en-US" sz="6000"/>
          </a:p>
        </p:txBody>
      </p:sp>
      <p:sp>
        <p:nvSpPr>
          <p:cNvPr id="10" name="Content Placeholder 9"/>
          <p:cNvSpPr>
            <a:spLocks noGrp="1"/>
          </p:cNvSpPr>
          <p:nvPr>
            <p:ph idx="1"/>
          </p:nvPr>
        </p:nvSpPr>
        <p:spPr>
          <a:xfrm>
            <a:off x="838200" y="1519555"/>
            <a:ext cx="10515600" cy="4657725"/>
          </a:xfrm>
        </p:spPr>
        <p:txBody>
          <a:bodyPr/>
          <a:p>
            <a:pPr marL="0" indent="0">
              <a:buNone/>
            </a:pPr>
            <a:r>
              <a:rPr lang="fr-FR" altLang="en-US"/>
              <a:t>Les diagrammes de l’étude</a:t>
            </a:r>
            <a:endParaRPr lang="fr-FR" altLang="en-US"/>
          </a:p>
          <a:p>
            <a:pPr marL="0" indent="0">
              <a:buNone/>
            </a:pPr>
            <a:endParaRPr lang="fr-FR" altLang="en-US"/>
          </a:p>
        </p:txBody>
      </p:sp>
      <p:grpSp>
        <p:nvGrpSpPr>
          <p:cNvPr id="9" name="组合 10"/>
          <p:cNvGrpSpPr/>
          <p:nvPr/>
        </p:nvGrpSpPr>
        <p:grpSpPr>
          <a:xfrm>
            <a:off x="-76200" y="5905500"/>
            <a:ext cx="12303760" cy="1048114"/>
            <a:chOff x="-76200" y="5565519"/>
            <a:chExt cx="12303760" cy="1388095"/>
          </a:xfrm>
        </p:grpSpPr>
        <p:sp>
          <p:nvSpPr>
            <p:cNvPr id="14"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grpSp>
        <p:nvGrpSpPr>
          <p:cNvPr id="11" name="组合 7"/>
          <p:cNvGrpSpPr/>
          <p:nvPr/>
        </p:nvGrpSpPr>
        <p:grpSpPr>
          <a:xfrm rot="16200000">
            <a:off x="6031865" y="631825"/>
            <a:ext cx="367665" cy="793115"/>
            <a:chOff x="-144828" y="120849"/>
            <a:chExt cx="542711" cy="1036266"/>
          </a:xfrm>
          <a:solidFill>
            <a:schemeClr val="tx1"/>
          </a:solidFill>
        </p:grpSpPr>
        <p:sp>
          <p:nvSpPr>
            <p:cNvPr id="1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1/7</a:t>
              </a:r>
              <a:endParaRPr lang="fr-FR" altLang="zh-CN" dirty="0">
                <a:latin typeface="+mj-ea"/>
                <a:cs typeface="+mj-ea"/>
              </a:endParaRPr>
            </a:p>
          </p:txBody>
        </p:sp>
      </p:grpSp>
      <p:pic>
        <p:nvPicPr>
          <p:cNvPr id="2" name="Picture 1" descr="uMLL-removebg-preview"/>
          <p:cNvPicPr>
            <a:picLocks noChangeAspect="1"/>
          </p:cNvPicPr>
          <p:nvPr/>
        </p:nvPicPr>
        <p:blipFill>
          <a:blip r:embed="rId1"/>
          <a:stretch>
            <a:fillRect/>
          </a:stretch>
        </p:blipFill>
        <p:spPr>
          <a:xfrm>
            <a:off x="1079500" y="2744470"/>
            <a:ext cx="2268220" cy="2221865"/>
          </a:xfrm>
          <a:prstGeom prst="rect">
            <a:avLst/>
          </a:prstGeom>
        </p:spPr>
      </p:pic>
      <p:sp>
        <p:nvSpPr>
          <p:cNvPr id="4" name="Oval 3"/>
          <p:cNvSpPr/>
          <p:nvPr/>
        </p:nvSpPr>
        <p:spPr>
          <a:xfrm>
            <a:off x="1139825" y="2805430"/>
            <a:ext cx="2153920" cy="2092960"/>
          </a:xfrm>
          <a:prstGeom prst="ellipse">
            <a:avLst/>
          </a:prstGeom>
          <a:noFill/>
          <a:ln w="1524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5" name="Elbow Connector 4"/>
          <p:cNvCxnSpPr/>
          <p:nvPr/>
        </p:nvCxnSpPr>
        <p:spPr>
          <a:xfrm>
            <a:off x="3222625" y="4344670"/>
            <a:ext cx="1757680" cy="894080"/>
          </a:xfrm>
          <a:prstGeom prst="bentConnector3">
            <a:avLst>
              <a:gd name="adj1" fmla="val 50036"/>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 name="Elbow Connector 5"/>
          <p:cNvCxnSpPr/>
          <p:nvPr/>
        </p:nvCxnSpPr>
        <p:spPr>
          <a:xfrm flipV="1">
            <a:off x="3293745" y="2637790"/>
            <a:ext cx="1691005" cy="911225"/>
          </a:xfrm>
          <a:prstGeom prst="bentConnector3">
            <a:avLst>
              <a:gd name="adj1" fmla="val 50019"/>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Straight Arrow Connector 11"/>
          <p:cNvCxnSpPr/>
          <p:nvPr/>
        </p:nvCxnSpPr>
        <p:spPr>
          <a:xfrm flipV="1">
            <a:off x="3293745" y="3938270"/>
            <a:ext cx="1619885" cy="190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8" name="组合 17"/>
          <p:cNvGrpSpPr/>
          <p:nvPr/>
        </p:nvGrpSpPr>
        <p:grpSpPr>
          <a:xfrm>
            <a:off x="5086350" y="2420620"/>
            <a:ext cx="5788660" cy="548640"/>
            <a:chOff x="2065866" y="3429000"/>
            <a:chExt cx="3010962" cy="548756"/>
          </a:xfrm>
        </p:grpSpPr>
        <p:sp>
          <p:nvSpPr>
            <p:cNvPr id="17" name="椭圆 9"/>
            <p:cNvSpPr/>
            <p:nvPr/>
          </p:nvSpPr>
          <p:spPr>
            <a:xfrm>
              <a:off x="2065866" y="3429000"/>
              <a:ext cx="3010962" cy="548756"/>
            </a:xfrm>
            <a:prstGeom prst="roundRect">
              <a:avLst>
                <a:gd name="adj" fmla="val 50000"/>
              </a:avLst>
            </a:prstGeom>
            <a:solidFill>
              <a:schemeClr val="bg1"/>
            </a:solidFill>
            <a:ln cap="rnd">
              <a:solidFill>
                <a:srgbClr val="00B050"/>
              </a:solidFill>
              <a:round/>
            </a:ln>
            <a:effectLst>
              <a:outerShdw blurRad="266700" dist="50800" dir="2700000" algn="tl" rotWithShape="0">
                <a:srgbClr val="00B05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0">
                <a:cs typeface="Ubuntu" panose="020B0504030602030204" charset="0"/>
              </a:endParaRPr>
            </a:p>
          </p:txBody>
        </p:sp>
        <p:sp>
          <p:nvSpPr>
            <p:cNvPr id="19" name="文本框 12"/>
            <p:cNvSpPr txBox="1"/>
            <p:nvPr/>
          </p:nvSpPr>
          <p:spPr>
            <a:xfrm>
              <a:off x="2256008" y="3472824"/>
              <a:ext cx="2783583" cy="445229"/>
            </a:xfrm>
            <a:prstGeom prst="rect">
              <a:avLst/>
            </a:prstGeom>
            <a:noFill/>
          </p:spPr>
          <p:txBody>
            <a:bodyPr wrap="square">
              <a:spAutoFit/>
            </a:bodyPr>
            <a:p>
              <a:pPr algn="l"/>
              <a:r>
                <a:rPr lang="fr-FR" altLang="en-US" sz="2300" dirty="0">
                  <a:solidFill>
                    <a:schemeClr val="tx1"/>
                  </a:solidFill>
                  <a:latin typeface="+mj-lt"/>
                  <a:cs typeface="Ubuntu" panose="020B0504030602030204" charset="0"/>
                </a:rPr>
                <a:t>Diagramme de cas d’utilisation</a:t>
              </a:r>
              <a:endParaRPr lang="fr-FR" altLang="en-US" sz="2300" dirty="0">
                <a:solidFill>
                  <a:schemeClr val="tx1"/>
                </a:solidFill>
                <a:latin typeface="+mj-lt"/>
                <a:cs typeface="Ubuntu" panose="020B0504030602030204" charset="0"/>
              </a:endParaRPr>
            </a:p>
          </p:txBody>
        </p:sp>
      </p:grpSp>
      <p:grpSp>
        <p:nvGrpSpPr>
          <p:cNvPr id="20" name="组合 17"/>
          <p:cNvGrpSpPr/>
          <p:nvPr/>
        </p:nvGrpSpPr>
        <p:grpSpPr>
          <a:xfrm>
            <a:off x="5086350" y="3650615"/>
            <a:ext cx="5913120" cy="548640"/>
            <a:chOff x="2065866" y="3429000"/>
            <a:chExt cx="2871533" cy="548756"/>
          </a:xfrm>
        </p:grpSpPr>
        <p:sp>
          <p:nvSpPr>
            <p:cNvPr id="21" name="椭圆 9"/>
            <p:cNvSpPr/>
            <p:nvPr/>
          </p:nvSpPr>
          <p:spPr>
            <a:xfrm>
              <a:off x="2065866" y="3429000"/>
              <a:ext cx="2810934" cy="548756"/>
            </a:xfrm>
            <a:prstGeom prst="roundRect">
              <a:avLst>
                <a:gd name="adj" fmla="val 50000"/>
              </a:avLst>
            </a:prstGeom>
            <a:solidFill>
              <a:schemeClr val="bg1"/>
            </a:solidFill>
            <a:ln cap="rnd">
              <a:solidFill>
                <a:srgbClr val="00B050"/>
              </a:solidFill>
              <a:round/>
            </a:ln>
            <a:effectLst>
              <a:outerShdw blurRad="266700" dist="50800" dir="2700000" algn="tl" rotWithShape="0">
                <a:srgbClr val="00B05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22" name="文本框 12"/>
            <p:cNvSpPr txBox="1"/>
            <p:nvPr/>
          </p:nvSpPr>
          <p:spPr>
            <a:xfrm>
              <a:off x="2256276" y="3472824"/>
              <a:ext cx="2681123" cy="445229"/>
            </a:xfrm>
            <a:prstGeom prst="rect">
              <a:avLst/>
            </a:prstGeom>
            <a:noFill/>
          </p:spPr>
          <p:txBody>
            <a:bodyPr wrap="square">
              <a:spAutoFit/>
            </a:bodyPr>
            <a:lstStyle/>
            <a:p>
              <a:pPr algn="l"/>
              <a:r>
                <a:rPr lang="fr-FR" altLang="en-US" sz="2300" dirty="0">
                  <a:latin typeface="+mj-lt"/>
                  <a:cs typeface="Ubuntu" panose="020B0504030602030204" charset="0"/>
                  <a:sym typeface="+mn-ea"/>
                </a:rPr>
                <a:t>Diagramme de classe</a:t>
              </a:r>
              <a:endParaRPr lang="en-US" altLang="zh-CN" sz="2300" dirty="0">
                <a:solidFill>
                  <a:schemeClr val="accent1"/>
                </a:solidFill>
                <a:latin typeface="+mj-lt"/>
                <a:cs typeface="Ubuntu" panose="020B0504030602030204" charset="0"/>
              </a:endParaRPr>
            </a:p>
          </p:txBody>
        </p:sp>
      </p:grpSp>
      <p:grpSp>
        <p:nvGrpSpPr>
          <p:cNvPr id="23" name="组合 17"/>
          <p:cNvGrpSpPr/>
          <p:nvPr/>
        </p:nvGrpSpPr>
        <p:grpSpPr>
          <a:xfrm>
            <a:off x="5086350" y="4923790"/>
            <a:ext cx="5801995" cy="548640"/>
            <a:chOff x="2065866" y="3429000"/>
            <a:chExt cx="2810934" cy="548756"/>
          </a:xfrm>
        </p:grpSpPr>
        <p:sp>
          <p:nvSpPr>
            <p:cNvPr id="24" name="椭圆 9"/>
            <p:cNvSpPr/>
            <p:nvPr/>
          </p:nvSpPr>
          <p:spPr>
            <a:xfrm>
              <a:off x="2065866" y="3429000"/>
              <a:ext cx="2810934" cy="548756"/>
            </a:xfrm>
            <a:prstGeom prst="roundRect">
              <a:avLst>
                <a:gd name="adj" fmla="val 50000"/>
              </a:avLst>
            </a:prstGeom>
            <a:solidFill>
              <a:schemeClr val="bg1"/>
            </a:solidFill>
            <a:ln cap="rnd">
              <a:solidFill>
                <a:srgbClr val="00B050"/>
              </a:solidFill>
              <a:round/>
            </a:ln>
            <a:effectLst>
              <a:outerShdw blurRad="266700" dist="50800" dir="2700000" algn="tl" rotWithShape="0">
                <a:srgbClr val="00B05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25" name="文本框 12"/>
            <p:cNvSpPr txBox="1"/>
            <p:nvPr/>
          </p:nvSpPr>
          <p:spPr>
            <a:xfrm>
              <a:off x="2256137" y="3472546"/>
              <a:ext cx="2430394" cy="445229"/>
            </a:xfrm>
            <a:prstGeom prst="rect">
              <a:avLst/>
            </a:prstGeom>
            <a:noFill/>
          </p:spPr>
          <p:txBody>
            <a:bodyPr wrap="square">
              <a:spAutoFit/>
            </a:bodyPr>
            <a:lstStyle/>
            <a:p>
              <a:pPr algn="ctr"/>
              <a:r>
                <a:rPr lang="fr-FR" altLang="en-US" sz="2300" dirty="0">
                  <a:solidFill>
                    <a:schemeClr val="tx1"/>
                  </a:solidFill>
                  <a:latin typeface="+mj-lt"/>
                  <a:cs typeface="Ubuntu" panose="020B0504030602030204" charset="0"/>
                </a:rPr>
                <a:t>Diagramme de séquence</a:t>
              </a:r>
              <a:endParaRPr lang="fr-FR" altLang="en-US" sz="2300" dirty="0">
                <a:solidFill>
                  <a:schemeClr val="tx1"/>
                </a:solidFill>
                <a:latin typeface="+mj-lt"/>
                <a:cs typeface="Ubuntu" panose="020B0504030602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r>
              <a:rPr lang="fr-FR" altLang="en-US" sz="6000"/>
              <a:t>Résultats</a:t>
            </a:r>
            <a:endParaRPr lang="fr-FR" altLang="en-US" sz="6000"/>
          </a:p>
        </p:txBody>
      </p:sp>
      <p:sp>
        <p:nvSpPr>
          <p:cNvPr id="10" name="Content Placeholder 9"/>
          <p:cNvSpPr>
            <a:spLocks noGrp="1"/>
          </p:cNvSpPr>
          <p:nvPr>
            <p:ph idx="1"/>
          </p:nvPr>
        </p:nvSpPr>
        <p:spPr>
          <a:xfrm>
            <a:off x="838200" y="1408430"/>
            <a:ext cx="10515600" cy="4768850"/>
          </a:xfrm>
        </p:spPr>
        <p:txBody>
          <a:bodyPr/>
          <a:p>
            <a:pPr marL="0" indent="0">
              <a:buNone/>
            </a:pPr>
            <a:r>
              <a:rPr lang="fr-FR" altLang="en-US"/>
              <a:t>Diagramme de cas d'utilisation global du système</a:t>
            </a:r>
            <a:endParaRPr lang="fr-FR" altLang="en-US"/>
          </a:p>
        </p:txBody>
      </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grpSp>
        <p:nvGrpSpPr>
          <p:cNvPr id="11" name="组合 7"/>
          <p:cNvGrpSpPr/>
          <p:nvPr/>
        </p:nvGrpSpPr>
        <p:grpSpPr>
          <a:xfrm rot="16200000">
            <a:off x="6031865" y="631825"/>
            <a:ext cx="367665" cy="793115"/>
            <a:chOff x="-144828" y="120849"/>
            <a:chExt cx="542711" cy="1036266"/>
          </a:xfrm>
          <a:solidFill>
            <a:schemeClr val="tx1"/>
          </a:solidFill>
        </p:grpSpPr>
        <p:sp>
          <p:nvSpPr>
            <p:cNvPr id="1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2/7</a:t>
              </a:r>
              <a:endParaRPr lang="fr-FR" altLang="zh-CN" dirty="0">
                <a:latin typeface="+mj-ea"/>
                <a:cs typeface="+mj-ea"/>
              </a:endParaRPr>
            </a:p>
          </p:txBody>
        </p:sp>
      </p:grpSp>
      <p:pic>
        <p:nvPicPr>
          <p:cNvPr id="7" name="Picture 6" descr="Picture1"/>
          <p:cNvPicPr>
            <a:picLocks noChangeAspect="1"/>
          </p:cNvPicPr>
          <p:nvPr/>
        </p:nvPicPr>
        <p:blipFill>
          <a:blip r:embed="rId1"/>
          <a:stretch>
            <a:fillRect/>
          </a:stretch>
        </p:blipFill>
        <p:spPr>
          <a:xfrm>
            <a:off x="755650" y="2045970"/>
            <a:ext cx="10609580" cy="4283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r>
              <a:rPr lang="fr-FR" altLang="en-US" sz="6000"/>
              <a:t>Résultats</a:t>
            </a:r>
            <a:endParaRPr lang="fr-FR" altLang="en-US" sz="6000"/>
          </a:p>
        </p:txBody>
      </p:sp>
      <p:sp>
        <p:nvSpPr>
          <p:cNvPr id="10" name="Content Placeholder 9"/>
          <p:cNvSpPr>
            <a:spLocks noGrp="1"/>
          </p:cNvSpPr>
          <p:nvPr>
            <p:ph idx="1"/>
          </p:nvPr>
        </p:nvSpPr>
        <p:spPr>
          <a:xfrm>
            <a:off x="838200" y="1408430"/>
            <a:ext cx="10515600" cy="4768850"/>
          </a:xfrm>
        </p:spPr>
        <p:txBody>
          <a:bodyPr/>
          <a:p>
            <a:pPr marL="0" indent="0">
              <a:buNone/>
            </a:pPr>
            <a:r>
              <a:rPr lang="fr-FR" altLang="en-US"/>
              <a:t>Diagramme de cas d'utilisation pour l’acteur administrateur</a:t>
            </a:r>
            <a:endParaRPr lang="fr-FR" altLang="en-US"/>
          </a:p>
        </p:txBody>
      </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grpSp>
        <p:nvGrpSpPr>
          <p:cNvPr id="11" name="组合 7"/>
          <p:cNvGrpSpPr/>
          <p:nvPr/>
        </p:nvGrpSpPr>
        <p:grpSpPr>
          <a:xfrm rot="16200000">
            <a:off x="6031865" y="631825"/>
            <a:ext cx="367665" cy="793115"/>
            <a:chOff x="-144828" y="120849"/>
            <a:chExt cx="542711" cy="1036266"/>
          </a:xfrm>
          <a:solidFill>
            <a:schemeClr val="tx1"/>
          </a:solidFill>
        </p:grpSpPr>
        <p:sp>
          <p:nvSpPr>
            <p:cNvPr id="1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3/7</a:t>
              </a:r>
              <a:endParaRPr lang="fr-FR" altLang="zh-CN" dirty="0">
                <a:latin typeface="+mj-ea"/>
                <a:cs typeface="+mj-ea"/>
              </a:endParaRPr>
            </a:p>
          </p:txBody>
        </p:sp>
      </p:grpSp>
      <p:pic>
        <p:nvPicPr>
          <p:cNvPr id="2" name="Picture 1" descr="Picture2"/>
          <p:cNvPicPr>
            <a:picLocks noChangeAspect="1"/>
          </p:cNvPicPr>
          <p:nvPr/>
        </p:nvPicPr>
        <p:blipFill>
          <a:blip r:embed="rId1"/>
          <a:stretch>
            <a:fillRect/>
          </a:stretch>
        </p:blipFill>
        <p:spPr>
          <a:xfrm>
            <a:off x="1183640" y="1894205"/>
            <a:ext cx="8482965" cy="4771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r>
              <a:rPr lang="fr-FR" altLang="en-US" sz="6000"/>
              <a:t>Résultats</a:t>
            </a:r>
            <a:endParaRPr lang="fr-FR" altLang="en-US" sz="6000"/>
          </a:p>
        </p:txBody>
      </p:sp>
      <p:sp>
        <p:nvSpPr>
          <p:cNvPr id="10" name="Content Placeholder 9"/>
          <p:cNvSpPr>
            <a:spLocks noGrp="1"/>
          </p:cNvSpPr>
          <p:nvPr>
            <p:ph idx="1"/>
          </p:nvPr>
        </p:nvSpPr>
        <p:spPr>
          <a:xfrm>
            <a:off x="838200" y="1408430"/>
            <a:ext cx="10515600" cy="4768850"/>
          </a:xfrm>
        </p:spPr>
        <p:txBody>
          <a:bodyPr/>
          <a:p>
            <a:pPr marL="0" indent="0">
              <a:buNone/>
            </a:pPr>
            <a:r>
              <a:rPr lang="fr-FR" altLang="en-US"/>
              <a:t> Diagramme de cas d'utilisation pour l’acteur utilisateur</a:t>
            </a:r>
            <a:endParaRPr lang="fr-FR" altLang="en-US"/>
          </a:p>
        </p:txBody>
      </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grpSp>
        <p:nvGrpSpPr>
          <p:cNvPr id="11" name="组合 7"/>
          <p:cNvGrpSpPr/>
          <p:nvPr/>
        </p:nvGrpSpPr>
        <p:grpSpPr>
          <a:xfrm rot="16200000">
            <a:off x="6031865" y="631825"/>
            <a:ext cx="367665" cy="793115"/>
            <a:chOff x="-144828" y="120849"/>
            <a:chExt cx="542711" cy="1036266"/>
          </a:xfrm>
          <a:solidFill>
            <a:schemeClr val="tx1"/>
          </a:solidFill>
        </p:grpSpPr>
        <p:sp>
          <p:nvSpPr>
            <p:cNvPr id="1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4/7</a:t>
              </a:r>
              <a:endParaRPr lang="fr-FR" altLang="zh-CN" dirty="0">
                <a:latin typeface="+mj-ea"/>
                <a:cs typeface="+mj-ea"/>
              </a:endParaRPr>
            </a:p>
          </p:txBody>
        </p:sp>
      </p:grpSp>
      <p:pic>
        <p:nvPicPr>
          <p:cNvPr id="4" name="Picture 3" descr="Picture3"/>
          <p:cNvPicPr>
            <a:picLocks noChangeAspect="1"/>
          </p:cNvPicPr>
          <p:nvPr/>
        </p:nvPicPr>
        <p:blipFill>
          <a:blip r:embed="rId1"/>
          <a:stretch>
            <a:fillRect/>
          </a:stretch>
        </p:blipFill>
        <p:spPr>
          <a:xfrm>
            <a:off x="1085215" y="1889760"/>
            <a:ext cx="8627745" cy="4853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r>
              <a:rPr lang="fr-FR" altLang="en-US" sz="6000"/>
              <a:t>Résultats</a:t>
            </a:r>
            <a:endParaRPr lang="fr-FR" altLang="en-US" sz="6000"/>
          </a:p>
        </p:txBody>
      </p:sp>
      <p:sp>
        <p:nvSpPr>
          <p:cNvPr id="10" name="Content Placeholder 9"/>
          <p:cNvSpPr>
            <a:spLocks noGrp="1"/>
          </p:cNvSpPr>
          <p:nvPr>
            <p:ph idx="1"/>
          </p:nvPr>
        </p:nvSpPr>
        <p:spPr>
          <a:xfrm>
            <a:off x="838200" y="1408430"/>
            <a:ext cx="10515600" cy="4768850"/>
          </a:xfrm>
        </p:spPr>
        <p:txBody>
          <a:bodyPr/>
          <a:p>
            <a:pPr marL="0" indent="0">
              <a:buNone/>
            </a:pPr>
            <a:r>
              <a:rPr lang="fr-FR" altLang="en-US">
                <a:solidFill>
                  <a:srgbClr val="FF0000"/>
                </a:solidFill>
              </a:rPr>
              <a:t> Diagramme de classe</a:t>
            </a:r>
            <a:endParaRPr lang="fr-FR" altLang="en-US">
              <a:solidFill>
                <a:srgbClr val="FF0000"/>
              </a:solidFill>
            </a:endParaRPr>
          </a:p>
        </p:txBody>
      </p:sp>
      <p:sp>
        <p:nvSpPr>
          <p:cNvPr id="3" name="Text Box 2"/>
          <p:cNvSpPr txBox="1"/>
          <p:nvPr/>
        </p:nvSpPr>
        <p:spPr>
          <a:xfrm>
            <a:off x="3840480" y="4945380"/>
            <a:ext cx="4064000" cy="368300"/>
          </a:xfrm>
          <a:prstGeom prst="rect">
            <a:avLst/>
          </a:prstGeom>
          <a:noFill/>
        </p:spPr>
        <p:txBody>
          <a:bodyPr wrap="square" rtlCol="0">
            <a:spAutoFit/>
          </a:bodyPr>
          <a:p>
            <a:endParaRPr lang="en-US"/>
          </a:p>
        </p:txBody>
      </p:sp>
      <p:grpSp>
        <p:nvGrpSpPr>
          <p:cNvPr id="11" name="组合 7"/>
          <p:cNvGrpSpPr/>
          <p:nvPr/>
        </p:nvGrpSpPr>
        <p:grpSpPr>
          <a:xfrm rot="16200000">
            <a:off x="6031865" y="631825"/>
            <a:ext cx="367665" cy="793115"/>
            <a:chOff x="-144828" y="120849"/>
            <a:chExt cx="542711" cy="1036266"/>
          </a:xfrm>
          <a:solidFill>
            <a:schemeClr val="tx1"/>
          </a:solidFill>
        </p:grpSpPr>
        <p:sp>
          <p:nvSpPr>
            <p:cNvPr id="1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5/7</a:t>
              </a:r>
              <a:endParaRPr lang="fr-FR" altLang="zh-CN" dirty="0">
                <a:latin typeface="+mj-ea"/>
                <a:cs typeface="+mj-ea"/>
              </a:endParaRPr>
            </a:p>
          </p:txBody>
        </p:sp>
      </p:grpSp>
      <p:pic>
        <p:nvPicPr>
          <p:cNvPr id="2" name="Picture 1" descr="Picture4"/>
          <p:cNvPicPr>
            <a:picLocks noChangeAspect="1"/>
          </p:cNvPicPr>
          <p:nvPr/>
        </p:nvPicPr>
        <p:blipFill>
          <a:blip r:embed="rId1"/>
          <a:stretch>
            <a:fillRect/>
          </a:stretch>
        </p:blipFill>
        <p:spPr>
          <a:xfrm>
            <a:off x="3032125" y="2015490"/>
            <a:ext cx="6367145" cy="4639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733675" y="2682240"/>
            <a:ext cx="6569710" cy="1329055"/>
            <a:chOff x="5962650" y="2113414"/>
            <a:chExt cx="6284989" cy="1153593"/>
          </a:xfrm>
        </p:grpSpPr>
        <p:sp>
          <p:nvSpPr>
            <p:cNvPr id="7" name="矩形: 圆角 6"/>
            <p:cNvSpPr/>
            <p:nvPr/>
          </p:nvSpPr>
          <p:spPr>
            <a:xfrm>
              <a:off x="5962650" y="2113414"/>
              <a:ext cx="6284989" cy="1153593"/>
            </a:xfrm>
            <a:prstGeom prst="roundRect">
              <a:avLst>
                <a:gd name="adj" fmla="val 50000"/>
              </a:avLst>
            </a:prstGeom>
            <a:solidFill>
              <a:schemeClr val="bg1"/>
            </a:solidFill>
            <a:ln w="0">
              <a:solidFill>
                <a:srgbClr val="00B050"/>
              </a:solidFill>
            </a:ln>
            <a:effectLst>
              <a:outerShdw blurRad="139700" dist="889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10" name="文本框 9"/>
            <p:cNvSpPr txBox="1"/>
            <p:nvPr/>
          </p:nvSpPr>
          <p:spPr>
            <a:xfrm>
              <a:off x="6422512" y="2198294"/>
              <a:ext cx="5365264" cy="983833"/>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l"/>
              <a:r>
                <a:rPr lang="fr-FR" altLang="en-US" sz="6000" dirty="0">
                  <a:solidFill>
                    <a:srgbClr val="00B050"/>
                  </a:solidFill>
                  <a:latin typeface="+mj-lt"/>
                  <a:cs typeface="+mj-lt"/>
                </a:rPr>
                <a:t>Introduction</a:t>
              </a:r>
              <a:endParaRPr lang="fr-FR" altLang="en-US" sz="6000" dirty="0">
                <a:solidFill>
                  <a:srgbClr val="00B050"/>
                </a:solidFill>
                <a:latin typeface="+mj-lt"/>
                <a:cs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r>
              <a:rPr lang="fr-FR" altLang="en-US" sz="6000"/>
              <a:t>Résultats</a:t>
            </a:r>
            <a:endParaRPr lang="fr-FR" altLang="en-US" sz="6000"/>
          </a:p>
        </p:txBody>
      </p:sp>
      <p:sp>
        <p:nvSpPr>
          <p:cNvPr id="10" name="Content Placeholder 9"/>
          <p:cNvSpPr>
            <a:spLocks noGrp="1"/>
          </p:cNvSpPr>
          <p:nvPr>
            <p:ph idx="1"/>
          </p:nvPr>
        </p:nvSpPr>
        <p:spPr>
          <a:xfrm>
            <a:off x="838200" y="1408430"/>
            <a:ext cx="10515600" cy="5378450"/>
          </a:xfrm>
        </p:spPr>
        <p:txBody>
          <a:bodyPr/>
          <a:p>
            <a:pPr marL="0" indent="0">
              <a:buNone/>
            </a:pPr>
            <a:r>
              <a:rPr lang="fr-FR" altLang="en-US">
                <a:solidFill>
                  <a:schemeClr val="accent1"/>
                </a:solidFill>
              </a:rPr>
              <a:t> Diagramme de séquence: </a:t>
            </a:r>
            <a:r>
              <a:rPr lang="fr-FR" altLang="en-US" sz="2000" b="1">
                <a:solidFill>
                  <a:schemeClr val="tx1"/>
                </a:solidFill>
              </a:rPr>
              <a:t>Inscription d’un utilisateur</a:t>
            </a:r>
            <a:endParaRPr lang="fr-FR" altLang="en-US" sz="2000" b="1">
              <a:solidFill>
                <a:schemeClr val="tx1"/>
              </a:solidFill>
            </a:endParaRPr>
          </a:p>
        </p:txBody>
      </p:sp>
      <p:grpSp>
        <p:nvGrpSpPr>
          <p:cNvPr id="11" name="组合 7"/>
          <p:cNvGrpSpPr/>
          <p:nvPr/>
        </p:nvGrpSpPr>
        <p:grpSpPr>
          <a:xfrm rot="16200000">
            <a:off x="6031865" y="631825"/>
            <a:ext cx="367665" cy="793115"/>
            <a:chOff x="-144828" y="120849"/>
            <a:chExt cx="542711" cy="1036266"/>
          </a:xfrm>
          <a:solidFill>
            <a:schemeClr val="tx1"/>
          </a:solidFill>
        </p:grpSpPr>
        <p:sp>
          <p:nvSpPr>
            <p:cNvPr id="1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6/7</a:t>
              </a:r>
              <a:endParaRPr lang="fr-FR" altLang="zh-CN" dirty="0">
                <a:latin typeface="+mj-ea"/>
                <a:cs typeface="+mj-ea"/>
              </a:endParaRPr>
            </a:p>
          </p:txBody>
        </p:sp>
      </p:grpSp>
      <p:pic>
        <p:nvPicPr>
          <p:cNvPr id="4" name="Picture 3" descr="Picture5"/>
          <p:cNvPicPr>
            <a:picLocks noChangeAspect="1"/>
          </p:cNvPicPr>
          <p:nvPr/>
        </p:nvPicPr>
        <p:blipFill>
          <a:blip r:embed="rId1"/>
          <a:stretch>
            <a:fillRect/>
          </a:stretch>
        </p:blipFill>
        <p:spPr>
          <a:xfrm>
            <a:off x="1678940" y="1888490"/>
            <a:ext cx="8707755" cy="4898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r>
              <a:rPr lang="fr-FR" altLang="en-US" sz="6000"/>
              <a:t>Résultats</a:t>
            </a:r>
            <a:endParaRPr lang="fr-FR" altLang="en-US" sz="6000"/>
          </a:p>
        </p:txBody>
      </p:sp>
      <p:sp>
        <p:nvSpPr>
          <p:cNvPr id="10" name="Content Placeholder 9"/>
          <p:cNvSpPr>
            <a:spLocks noGrp="1"/>
          </p:cNvSpPr>
          <p:nvPr>
            <p:ph idx="1"/>
          </p:nvPr>
        </p:nvSpPr>
        <p:spPr>
          <a:xfrm>
            <a:off x="838200" y="1408430"/>
            <a:ext cx="10515600" cy="5378450"/>
          </a:xfrm>
        </p:spPr>
        <p:txBody>
          <a:bodyPr/>
          <a:p>
            <a:pPr marL="0" indent="0">
              <a:buNone/>
            </a:pPr>
            <a:r>
              <a:rPr lang="fr-FR" altLang="en-US">
                <a:solidFill>
                  <a:schemeClr val="accent1"/>
                </a:solidFill>
              </a:rPr>
              <a:t> Diagramme de séquence: </a:t>
            </a:r>
            <a:r>
              <a:rPr lang="fr-FR" altLang="en-US" sz="2000" b="1">
                <a:solidFill>
                  <a:schemeClr val="tx1"/>
                </a:solidFill>
              </a:rPr>
              <a:t>Authentification d’un utilisateur</a:t>
            </a:r>
            <a:endParaRPr lang="fr-FR" altLang="en-US" sz="2000" b="1">
              <a:solidFill>
                <a:schemeClr val="tx1"/>
              </a:solidFill>
            </a:endParaRPr>
          </a:p>
        </p:txBody>
      </p:sp>
      <p:grpSp>
        <p:nvGrpSpPr>
          <p:cNvPr id="11" name="组合 7"/>
          <p:cNvGrpSpPr/>
          <p:nvPr/>
        </p:nvGrpSpPr>
        <p:grpSpPr>
          <a:xfrm rot="16200000">
            <a:off x="6031865" y="631825"/>
            <a:ext cx="367665" cy="793115"/>
            <a:chOff x="-144828" y="120849"/>
            <a:chExt cx="542711" cy="1036266"/>
          </a:xfrm>
          <a:solidFill>
            <a:schemeClr val="tx1"/>
          </a:solidFill>
        </p:grpSpPr>
        <p:sp>
          <p:nvSpPr>
            <p:cNvPr id="1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7/7</a:t>
              </a:r>
              <a:endParaRPr lang="fr-FR" altLang="zh-CN" dirty="0">
                <a:latin typeface="+mj-ea"/>
                <a:cs typeface="+mj-ea"/>
              </a:endParaRPr>
            </a:p>
          </p:txBody>
        </p:sp>
      </p:grpSp>
      <p:pic>
        <p:nvPicPr>
          <p:cNvPr id="4" name="Picture 3" descr="C:\Users\user\Downloads\Picture6.pngPicture6"/>
          <p:cNvPicPr>
            <a:picLocks noChangeAspect="1"/>
          </p:cNvPicPr>
          <p:nvPr/>
        </p:nvPicPr>
        <p:blipFill>
          <a:blip r:embed="rId1"/>
          <a:srcRect l="6" r="6"/>
          <a:stretch>
            <a:fillRect/>
          </a:stretch>
        </p:blipFill>
        <p:spPr>
          <a:xfrm>
            <a:off x="1678940" y="1888490"/>
            <a:ext cx="8707755" cy="4898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r>
              <a:rPr lang="fr-FR" altLang="en-US" sz="6000"/>
              <a:t>Résultats</a:t>
            </a:r>
            <a:endParaRPr lang="fr-FR" altLang="en-US" sz="6000"/>
          </a:p>
        </p:txBody>
      </p:sp>
      <p:sp>
        <p:nvSpPr>
          <p:cNvPr id="10" name="Content Placeholder 9"/>
          <p:cNvSpPr>
            <a:spLocks noGrp="1"/>
          </p:cNvSpPr>
          <p:nvPr>
            <p:ph idx="1"/>
          </p:nvPr>
        </p:nvSpPr>
        <p:spPr>
          <a:xfrm>
            <a:off x="838200" y="1408430"/>
            <a:ext cx="10515600" cy="5378450"/>
          </a:xfrm>
        </p:spPr>
        <p:txBody>
          <a:bodyPr/>
          <a:p>
            <a:pPr marL="0" indent="0">
              <a:buNone/>
            </a:pPr>
            <a:r>
              <a:rPr lang="fr-FR" altLang="en-US">
                <a:solidFill>
                  <a:schemeClr val="accent1"/>
                </a:solidFill>
              </a:rPr>
              <a:t> Diagramme de séquence: </a:t>
            </a:r>
            <a:r>
              <a:rPr lang="fr-FR" altLang="en-US" sz="2000" b="1">
                <a:solidFill>
                  <a:schemeClr val="tx1"/>
                </a:solidFill>
              </a:rPr>
              <a:t>Opération de troc</a:t>
            </a:r>
            <a:endParaRPr lang="fr-FR" altLang="en-US" sz="2000" b="1">
              <a:solidFill>
                <a:schemeClr val="tx1"/>
              </a:solidFill>
            </a:endParaRPr>
          </a:p>
        </p:txBody>
      </p:sp>
      <p:grpSp>
        <p:nvGrpSpPr>
          <p:cNvPr id="11" name="组合 7"/>
          <p:cNvGrpSpPr/>
          <p:nvPr/>
        </p:nvGrpSpPr>
        <p:grpSpPr>
          <a:xfrm rot="16200000">
            <a:off x="6031865" y="631825"/>
            <a:ext cx="367665" cy="793115"/>
            <a:chOff x="-144828" y="120849"/>
            <a:chExt cx="542711" cy="1036266"/>
          </a:xfrm>
          <a:solidFill>
            <a:schemeClr val="tx1"/>
          </a:solidFill>
        </p:grpSpPr>
        <p:sp>
          <p:nvSpPr>
            <p:cNvPr id="1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8/8</a:t>
              </a:r>
              <a:endParaRPr lang="fr-FR" altLang="zh-CN" dirty="0">
                <a:latin typeface="+mj-ea"/>
                <a:cs typeface="+mj-ea"/>
              </a:endParaRPr>
            </a:p>
          </p:txBody>
        </p:sp>
      </p:grpSp>
      <p:pic>
        <p:nvPicPr>
          <p:cNvPr id="4" name="Picture 3" descr="C:\Users\user\Downloads\Picture7.pngPicture7"/>
          <p:cNvPicPr>
            <a:picLocks noChangeAspect="1"/>
          </p:cNvPicPr>
          <p:nvPr/>
        </p:nvPicPr>
        <p:blipFill>
          <a:blip r:embed="rId1"/>
          <a:srcRect l="6" r="6"/>
          <a:stretch>
            <a:fillRect/>
          </a:stretch>
        </p:blipFill>
        <p:spPr>
          <a:xfrm>
            <a:off x="1810385" y="1888490"/>
            <a:ext cx="8576310" cy="4824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999865" y="0"/>
            <a:ext cx="8191500" cy="6858000"/>
            <a:chOff x="673099" y="0"/>
            <a:chExt cx="4192505" cy="6858001"/>
          </a:xfrm>
          <a:solidFill>
            <a:srgbClr val="00B050"/>
          </a:solidFill>
        </p:grpSpPr>
        <p:sp>
          <p:nvSpPr>
            <p:cNvPr id="3" name="任意多边形: 形状 2"/>
            <p:cNvSpPr/>
            <p:nvPr/>
          </p:nvSpPr>
          <p:spPr>
            <a:xfrm rot="5400000">
              <a:off x="-659649" y="1332748"/>
              <a:ext cx="6858000" cy="4192505"/>
            </a:xfrm>
            <a:custGeom>
              <a:avLst/>
              <a:gdLst>
                <a:gd name="connsiteX0" fmla="*/ 0 w 6858000"/>
                <a:gd name="connsiteY0" fmla="*/ 4191515 h 4192505"/>
                <a:gd name="connsiteX1" fmla="*/ 0 w 6858000"/>
                <a:gd name="connsiteY1" fmla="*/ 990 h 4192505"/>
                <a:gd name="connsiteX2" fmla="*/ 19579 w 6858000"/>
                <a:gd name="connsiteY2" fmla="*/ 0 h 4192505"/>
                <a:gd name="connsiteX3" fmla="*/ 6639189 w 6858000"/>
                <a:gd name="connsiteY3" fmla="*/ 0 h 4192505"/>
                <a:gd name="connsiteX4" fmla="*/ 6853519 w 6858000"/>
                <a:gd name="connsiteY4" fmla="*/ 10824 h 4192505"/>
                <a:gd name="connsiteX5" fmla="*/ 6858000 w 6858000"/>
                <a:gd name="connsiteY5" fmla="*/ 11508 h 4192505"/>
                <a:gd name="connsiteX6" fmla="*/ 6858000 w 6858000"/>
                <a:gd name="connsiteY6" fmla="*/ 4180998 h 4192505"/>
                <a:gd name="connsiteX7" fmla="*/ 6853518 w 6858000"/>
                <a:gd name="connsiteY7" fmla="*/ 4181682 h 4192505"/>
                <a:gd name="connsiteX8" fmla="*/ 6639188 w 6858000"/>
                <a:gd name="connsiteY8" fmla="*/ 4192505 h 4192505"/>
                <a:gd name="connsiteX9" fmla="*/ 19579 w 6858000"/>
                <a:gd name="connsiteY9" fmla="*/ 4192504 h 419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00" h="4192505">
                  <a:moveTo>
                    <a:pt x="0" y="4191515"/>
                  </a:moveTo>
                  <a:lnTo>
                    <a:pt x="0" y="990"/>
                  </a:lnTo>
                  <a:lnTo>
                    <a:pt x="19579" y="0"/>
                  </a:lnTo>
                  <a:lnTo>
                    <a:pt x="6639189" y="0"/>
                  </a:lnTo>
                  <a:cubicBezTo>
                    <a:pt x="6711547" y="0"/>
                    <a:pt x="6783049" y="3667"/>
                    <a:pt x="6853519" y="10824"/>
                  </a:cubicBezTo>
                  <a:lnTo>
                    <a:pt x="6858000" y="11508"/>
                  </a:lnTo>
                  <a:lnTo>
                    <a:pt x="6858000" y="4180998"/>
                  </a:lnTo>
                  <a:lnTo>
                    <a:pt x="6853518" y="4181682"/>
                  </a:lnTo>
                  <a:cubicBezTo>
                    <a:pt x="6783048" y="4188839"/>
                    <a:pt x="6711546" y="4192505"/>
                    <a:pt x="6639188" y="4192505"/>
                  </a:cubicBezTo>
                  <a:lnTo>
                    <a:pt x="19579" y="41925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cs typeface="Ubuntu" panose="020B0504030602030204" charset="0"/>
              </a:endParaRPr>
            </a:p>
          </p:txBody>
        </p:sp>
        <p:sp>
          <p:nvSpPr>
            <p:cNvPr id="5" name="任意多边形: 形状 4"/>
            <p:cNvSpPr/>
            <p:nvPr/>
          </p:nvSpPr>
          <p:spPr>
            <a:xfrm rot="5400000">
              <a:off x="-659649" y="1369145"/>
              <a:ext cx="6858000" cy="4119710"/>
            </a:xfrm>
            <a:custGeom>
              <a:avLst/>
              <a:gdLst>
                <a:gd name="connsiteX0" fmla="*/ 0 w 6858000"/>
                <a:gd name="connsiteY0" fmla="*/ 4115818 h 4119710"/>
                <a:gd name="connsiteX1" fmla="*/ 0 w 6858000"/>
                <a:gd name="connsiteY1" fmla="*/ 3891 h 4119710"/>
                <a:gd name="connsiteX2" fmla="*/ 77047 w 6858000"/>
                <a:gd name="connsiteY2" fmla="*/ 0 h 4119710"/>
                <a:gd name="connsiteX3" fmla="*/ 6581720 w 6858000"/>
                <a:gd name="connsiteY3" fmla="*/ 0 h 4119710"/>
                <a:gd name="connsiteX4" fmla="*/ 6792329 w 6858000"/>
                <a:gd name="connsiteY4" fmla="*/ 10635 h 4119710"/>
                <a:gd name="connsiteX5" fmla="*/ 6858000 w 6858000"/>
                <a:gd name="connsiteY5" fmla="*/ 20657 h 4119710"/>
                <a:gd name="connsiteX6" fmla="*/ 6858000 w 6858000"/>
                <a:gd name="connsiteY6" fmla="*/ 4099052 h 4119710"/>
                <a:gd name="connsiteX7" fmla="*/ 6792328 w 6858000"/>
                <a:gd name="connsiteY7" fmla="*/ 4109075 h 4119710"/>
                <a:gd name="connsiteX8" fmla="*/ 6581719 w 6858000"/>
                <a:gd name="connsiteY8" fmla="*/ 4119710 h 4119710"/>
                <a:gd name="connsiteX9" fmla="*/ 77047 w 6858000"/>
                <a:gd name="connsiteY9" fmla="*/ 4119709 h 411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00" h="4119710">
                  <a:moveTo>
                    <a:pt x="0" y="4115818"/>
                  </a:moveTo>
                  <a:lnTo>
                    <a:pt x="0" y="3891"/>
                  </a:lnTo>
                  <a:lnTo>
                    <a:pt x="77047" y="0"/>
                  </a:lnTo>
                  <a:lnTo>
                    <a:pt x="6581720" y="0"/>
                  </a:lnTo>
                  <a:cubicBezTo>
                    <a:pt x="6652822" y="0"/>
                    <a:pt x="6723082" y="3603"/>
                    <a:pt x="6792329" y="10635"/>
                  </a:cubicBezTo>
                  <a:lnTo>
                    <a:pt x="6858000" y="20657"/>
                  </a:lnTo>
                  <a:lnTo>
                    <a:pt x="6858000" y="4099052"/>
                  </a:lnTo>
                  <a:lnTo>
                    <a:pt x="6792328" y="4109075"/>
                  </a:lnTo>
                  <a:cubicBezTo>
                    <a:pt x="6723081" y="4116107"/>
                    <a:pt x="6652821" y="4119710"/>
                    <a:pt x="6581719" y="4119710"/>
                  </a:cubicBezTo>
                  <a:lnTo>
                    <a:pt x="77047" y="41197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cs typeface="Ubuntu" panose="020B0504030602030204" charset="0"/>
              </a:endParaRPr>
            </a:p>
          </p:txBody>
        </p:sp>
      </p:grpSp>
      <p:grpSp>
        <p:nvGrpSpPr>
          <p:cNvPr id="53" name="组合 52"/>
          <p:cNvGrpSpPr/>
          <p:nvPr/>
        </p:nvGrpSpPr>
        <p:grpSpPr>
          <a:xfrm>
            <a:off x="-84321" y="5812639"/>
            <a:ext cx="12303760" cy="1117483"/>
            <a:chOff x="-76200" y="5565519"/>
            <a:chExt cx="12303760" cy="1388095"/>
          </a:xfrm>
        </p:grpSpPr>
        <p:sp>
          <p:nvSpPr>
            <p:cNvPr id="54"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55"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grpSp>
      <p:sp>
        <p:nvSpPr>
          <p:cNvPr id="2" name="文本框 8"/>
          <p:cNvSpPr txBox="1"/>
          <p:nvPr/>
        </p:nvSpPr>
        <p:spPr>
          <a:xfrm>
            <a:off x="80645" y="324485"/>
            <a:ext cx="3783330" cy="976630"/>
          </a:xfrm>
          <a:prstGeom prst="rect">
            <a:avLst/>
          </a:prstGeom>
          <a:noFill/>
        </p:spPr>
        <p:txBody>
          <a:bodyPr wrap="square">
            <a:spAutoFit/>
          </a:bodyPr>
          <a:p>
            <a:pPr>
              <a:lnSpc>
                <a:spcPct val="80000"/>
              </a:lnSpc>
            </a:pPr>
            <a:r>
              <a:rPr lang="fr-FR" altLang="en-US" sz="4400" dirty="0">
                <a:solidFill>
                  <a:srgbClr val="00B050"/>
                </a:solidFill>
                <a:effectLst>
                  <a:outerShdw blurRad="165100" dist="25400" dir="2700000" algn="tl" rotWithShape="0">
                    <a:schemeClr val="accent1">
                      <a:alpha val="30000"/>
                    </a:schemeClr>
                  </a:outerShdw>
                </a:effectLst>
                <a:latin typeface="+mj-lt"/>
                <a:cs typeface="Ubuntu" panose="020B0504030602030204" charset="0"/>
              </a:rPr>
              <a:t>Réalisation: </a:t>
            </a:r>
            <a:r>
              <a:rPr lang="fr-FR" altLang="en-US" sz="2800" dirty="0">
                <a:solidFill>
                  <a:schemeClr val="tx1"/>
                </a:solidFill>
                <a:effectLst>
                  <a:outerShdw blurRad="165100" dist="25400" dir="2700000" algn="tl" rotWithShape="0">
                    <a:schemeClr val="accent1">
                      <a:alpha val="30000"/>
                    </a:schemeClr>
                  </a:outerShdw>
                </a:effectLst>
                <a:latin typeface="+mj-lt"/>
                <a:cs typeface="Ubuntu" panose="020B0504030602030204" charset="0"/>
              </a:rPr>
              <a:t>outils</a:t>
            </a:r>
            <a:endParaRPr lang="fr-FR" altLang="en-US" sz="2800" dirty="0">
              <a:solidFill>
                <a:schemeClr val="tx1"/>
              </a:solidFill>
              <a:effectLst>
                <a:outerShdw blurRad="165100" dist="25400" dir="2700000" algn="tl" rotWithShape="0">
                  <a:schemeClr val="accent1">
                    <a:alpha val="30000"/>
                  </a:schemeClr>
                </a:outerShdw>
              </a:effectLst>
              <a:latin typeface="+mj-lt"/>
              <a:cs typeface="Ubuntu" panose="020B0504030602030204" charset="0"/>
            </a:endParaRPr>
          </a:p>
        </p:txBody>
      </p:sp>
      <p:pic>
        <p:nvPicPr>
          <p:cNvPr id="4" name="Picture 3" descr="EZA-removebg-preview"/>
          <p:cNvPicPr>
            <a:picLocks noChangeAspect="1"/>
          </p:cNvPicPr>
          <p:nvPr/>
        </p:nvPicPr>
        <p:blipFill>
          <a:blip r:embed="rId1"/>
          <a:stretch>
            <a:fillRect/>
          </a:stretch>
        </p:blipFill>
        <p:spPr>
          <a:xfrm>
            <a:off x="4070985" y="90805"/>
            <a:ext cx="2628900" cy="1311910"/>
          </a:xfrm>
          <a:prstGeom prst="rect">
            <a:avLst/>
          </a:prstGeom>
        </p:spPr>
      </p:pic>
      <p:pic>
        <p:nvPicPr>
          <p:cNvPr id="6" name="Picture 5" descr="Picture14-removebg-preview"/>
          <p:cNvPicPr>
            <a:picLocks noChangeAspect="1"/>
          </p:cNvPicPr>
          <p:nvPr/>
        </p:nvPicPr>
        <p:blipFill>
          <a:blip r:embed="rId2"/>
          <a:stretch>
            <a:fillRect/>
          </a:stretch>
        </p:blipFill>
        <p:spPr>
          <a:xfrm>
            <a:off x="6518275" y="90805"/>
            <a:ext cx="1817370" cy="1360805"/>
          </a:xfrm>
          <a:prstGeom prst="rect">
            <a:avLst/>
          </a:prstGeom>
        </p:spPr>
      </p:pic>
      <p:pic>
        <p:nvPicPr>
          <p:cNvPr id="7" name="Picture 6" descr="Picture12-removebg-preview"/>
          <p:cNvPicPr>
            <a:picLocks noChangeAspect="1"/>
          </p:cNvPicPr>
          <p:nvPr/>
        </p:nvPicPr>
        <p:blipFill>
          <a:blip r:embed="rId3"/>
          <a:stretch>
            <a:fillRect/>
          </a:stretch>
        </p:blipFill>
        <p:spPr>
          <a:xfrm>
            <a:off x="7863205" y="-5715"/>
            <a:ext cx="2613025" cy="1306830"/>
          </a:xfrm>
          <a:prstGeom prst="rect">
            <a:avLst/>
          </a:prstGeom>
        </p:spPr>
      </p:pic>
      <p:pic>
        <p:nvPicPr>
          <p:cNvPr id="8" name="Picture 7" descr="Picture15"/>
          <p:cNvPicPr>
            <a:picLocks noChangeAspect="1"/>
          </p:cNvPicPr>
          <p:nvPr/>
        </p:nvPicPr>
        <p:blipFill>
          <a:blip r:embed="rId4"/>
          <a:stretch>
            <a:fillRect/>
          </a:stretch>
        </p:blipFill>
        <p:spPr>
          <a:xfrm>
            <a:off x="10265410" y="90805"/>
            <a:ext cx="1583690" cy="1146175"/>
          </a:xfrm>
          <a:prstGeom prst="rect">
            <a:avLst/>
          </a:prstGeom>
        </p:spPr>
      </p:pic>
      <p:pic>
        <p:nvPicPr>
          <p:cNvPr id="9" name="Picture 8" descr="Picture10-removebg-preview"/>
          <p:cNvPicPr>
            <a:picLocks noChangeAspect="1"/>
          </p:cNvPicPr>
          <p:nvPr/>
        </p:nvPicPr>
        <p:blipFill>
          <a:blip r:embed="rId5"/>
          <a:stretch>
            <a:fillRect/>
          </a:stretch>
        </p:blipFill>
        <p:spPr>
          <a:xfrm>
            <a:off x="4070985" y="1784985"/>
            <a:ext cx="2593975" cy="1452880"/>
          </a:xfrm>
          <a:prstGeom prst="rect">
            <a:avLst/>
          </a:prstGeom>
        </p:spPr>
      </p:pic>
      <p:pic>
        <p:nvPicPr>
          <p:cNvPr id="11" name="Picture 10" descr="Picture11-removebg-preview"/>
          <p:cNvPicPr>
            <a:picLocks noChangeAspect="1"/>
          </p:cNvPicPr>
          <p:nvPr/>
        </p:nvPicPr>
        <p:blipFill>
          <a:blip r:embed="rId6"/>
          <a:stretch>
            <a:fillRect/>
          </a:stretch>
        </p:blipFill>
        <p:spPr>
          <a:xfrm>
            <a:off x="6664960" y="1467485"/>
            <a:ext cx="1962785" cy="1962785"/>
          </a:xfrm>
          <a:prstGeom prst="rect">
            <a:avLst/>
          </a:prstGeom>
        </p:spPr>
      </p:pic>
      <p:pic>
        <p:nvPicPr>
          <p:cNvPr id="12" name="Picture 11" descr="Picture9"/>
          <p:cNvPicPr>
            <a:picLocks noChangeAspect="1"/>
          </p:cNvPicPr>
          <p:nvPr/>
        </p:nvPicPr>
        <p:blipFill>
          <a:blip r:embed="rId7"/>
          <a:stretch>
            <a:fillRect/>
          </a:stretch>
        </p:blipFill>
        <p:spPr>
          <a:xfrm>
            <a:off x="8141970" y="1784985"/>
            <a:ext cx="2334260" cy="1321435"/>
          </a:xfrm>
          <a:prstGeom prst="rect">
            <a:avLst/>
          </a:prstGeom>
        </p:spPr>
      </p:pic>
      <p:pic>
        <p:nvPicPr>
          <p:cNvPr id="13" name="Picture 12" descr="Picture8-removebg-preview"/>
          <p:cNvPicPr>
            <a:picLocks noChangeAspect="1"/>
          </p:cNvPicPr>
          <p:nvPr/>
        </p:nvPicPr>
        <p:blipFill>
          <a:blip r:embed="rId8"/>
          <a:stretch>
            <a:fillRect/>
          </a:stretch>
        </p:blipFill>
        <p:spPr>
          <a:xfrm>
            <a:off x="9366250" y="1727200"/>
            <a:ext cx="2853055" cy="1703070"/>
          </a:xfrm>
          <a:prstGeom prst="rect">
            <a:avLst/>
          </a:prstGeom>
        </p:spPr>
      </p:pic>
      <p:pic>
        <p:nvPicPr>
          <p:cNvPr id="14" name="Picture 13" descr="Picture13-removebg-preview"/>
          <p:cNvPicPr>
            <a:picLocks noChangeAspect="1"/>
          </p:cNvPicPr>
          <p:nvPr/>
        </p:nvPicPr>
        <p:blipFill>
          <a:blip r:embed="rId9"/>
          <a:stretch>
            <a:fillRect/>
          </a:stretch>
        </p:blipFill>
        <p:spPr>
          <a:xfrm>
            <a:off x="4296410" y="3571240"/>
            <a:ext cx="2143125" cy="2143125"/>
          </a:xfrm>
          <a:prstGeom prst="rect">
            <a:avLst/>
          </a:prstGeom>
        </p:spPr>
      </p:pic>
      <p:pic>
        <p:nvPicPr>
          <p:cNvPr id="15" name="Picture 14" descr="Picture16"/>
          <p:cNvPicPr>
            <a:picLocks noChangeAspect="1"/>
          </p:cNvPicPr>
          <p:nvPr/>
        </p:nvPicPr>
        <p:blipFill>
          <a:blip r:embed="rId10"/>
          <a:stretch>
            <a:fillRect/>
          </a:stretch>
        </p:blipFill>
        <p:spPr>
          <a:xfrm>
            <a:off x="6439535" y="3848100"/>
            <a:ext cx="2824480" cy="1589405"/>
          </a:xfrm>
          <a:prstGeom prst="rect">
            <a:avLst/>
          </a:prstGeom>
        </p:spPr>
      </p:pic>
      <p:pic>
        <p:nvPicPr>
          <p:cNvPr id="16" name="Picture 15" descr="1265-removebg-preview"/>
          <p:cNvPicPr>
            <a:picLocks noChangeAspect="1"/>
          </p:cNvPicPr>
          <p:nvPr/>
        </p:nvPicPr>
        <p:blipFill>
          <a:blip r:embed="rId11"/>
          <a:stretch>
            <a:fillRect/>
          </a:stretch>
        </p:blipFill>
        <p:spPr>
          <a:xfrm>
            <a:off x="9366250" y="3387725"/>
            <a:ext cx="2143125" cy="2143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80645" y="324485"/>
            <a:ext cx="3783330" cy="976630"/>
          </a:xfrm>
          <a:prstGeom prst="rect">
            <a:avLst/>
          </a:prstGeom>
          <a:noFill/>
        </p:spPr>
        <p:txBody>
          <a:bodyPr wrap="square">
            <a:spAutoFit/>
          </a:bodyPr>
          <a:p>
            <a:pPr>
              <a:lnSpc>
                <a:spcPct val="80000"/>
              </a:lnSpc>
            </a:pPr>
            <a:r>
              <a:rPr lang="fr-FR" altLang="en-US" sz="4400" dirty="0">
                <a:solidFill>
                  <a:srgbClr val="00B050"/>
                </a:solidFill>
                <a:effectLst>
                  <a:outerShdw blurRad="165100" dist="25400" dir="2700000" algn="tl" rotWithShape="0">
                    <a:schemeClr val="accent1">
                      <a:alpha val="30000"/>
                    </a:schemeClr>
                  </a:outerShdw>
                </a:effectLst>
                <a:latin typeface="+mj-lt"/>
                <a:cs typeface="Ubuntu" panose="020B0504030602030204" charset="0"/>
              </a:rPr>
              <a:t>Réalisation: </a:t>
            </a:r>
            <a:r>
              <a:rPr lang="fr-FR" altLang="en-US" sz="2800" dirty="0">
                <a:solidFill>
                  <a:schemeClr val="tx1"/>
                </a:solidFill>
                <a:effectLst>
                  <a:outerShdw blurRad="165100" dist="25400" dir="2700000" algn="tl" rotWithShape="0">
                    <a:schemeClr val="accent1">
                      <a:alpha val="30000"/>
                    </a:schemeClr>
                  </a:outerShdw>
                </a:effectLst>
                <a:latin typeface="+mj-lt"/>
                <a:cs typeface="Ubuntu" panose="020B0504030602030204" charset="0"/>
              </a:rPr>
              <a:t>interface</a:t>
            </a:r>
            <a:endParaRPr lang="fr-FR" altLang="en-US" sz="2800" dirty="0">
              <a:solidFill>
                <a:schemeClr val="tx1"/>
              </a:solidFill>
              <a:effectLst>
                <a:outerShdw blurRad="165100" dist="25400" dir="2700000" algn="tl" rotWithShape="0">
                  <a:schemeClr val="accent1">
                    <a:alpha val="30000"/>
                  </a:schemeClr>
                </a:outerShdw>
              </a:effectLst>
              <a:latin typeface="+mj-lt"/>
              <a:cs typeface="Ubuntu" panose="020B0504030602030204" charset="0"/>
            </a:endParaRPr>
          </a:p>
        </p:txBody>
      </p:sp>
      <p:pic>
        <p:nvPicPr>
          <p:cNvPr id="3" name="Picture 2" descr="TB"/>
          <p:cNvPicPr>
            <a:picLocks noChangeAspect="1"/>
          </p:cNvPicPr>
          <p:nvPr/>
        </p:nvPicPr>
        <p:blipFill>
          <a:blip r:embed="rId1"/>
          <a:stretch>
            <a:fillRect/>
          </a:stretch>
        </p:blipFill>
        <p:spPr>
          <a:xfrm>
            <a:off x="640080" y="1301115"/>
            <a:ext cx="11117580" cy="5048885"/>
          </a:xfrm>
          <a:prstGeom prst="rect">
            <a:avLst/>
          </a:prstGeom>
        </p:spPr>
      </p:pic>
      <p:grpSp>
        <p:nvGrpSpPr>
          <p:cNvPr id="4" name="组合 52"/>
          <p:cNvGrpSpPr/>
          <p:nvPr/>
        </p:nvGrpSpPr>
        <p:grpSpPr>
          <a:xfrm>
            <a:off x="-84321" y="5812639"/>
            <a:ext cx="12303760" cy="1117483"/>
            <a:chOff x="-76200" y="5565519"/>
            <a:chExt cx="12303760" cy="1388095"/>
          </a:xfrm>
        </p:grpSpPr>
        <p:sp>
          <p:nvSpPr>
            <p:cNvPr id="5"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bg1"/>
                </a:solidFill>
              </a:endParaRPr>
            </a:p>
          </p:txBody>
        </p:sp>
        <p:sp>
          <p:nvSpPr>
            <p:cNvPr id="6"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733675" y="2682240"/>
            <a:ext cx="6569710" cy="1329055"/>
            <a:chOff x="5962650" y="2113414"/>
            <a:chExt cx="6284989" cy="1153593"/>
          </a:xfrm>
        </p:grpSpPr>
        <p:sp>
          <p:nvSpPr>
            <p:cNvPr id="7" name="矩形: 圆角 6"/>
            <p:cNvSpPr/>
            <p:nvPr/>
          </p:nvSpPr>
          <p:spPr>
            <a:xfrm>
              <a:off x="5962650" y="2113414"/>
              <a:ext cx="6284989" cy="1153593"/>
            </a:xfrm>
            <a:prstGeom prst="roundRect">
              <a:avLst>
                <a:gd name="adj" fmla="val 50000"/>
              </a:avLst>
            </a:prstGeom>
            <a:solidFill>
              <a:schemeClr val="bg1"/>
            </a:solidFill>
            <a:ln w="0">
              <a:solidFill>
                <a:srgbClr val="00B050"/>
              </a:solidFill>
            </a:ln>
            <a:effectLst>
              <a:outerShdw blurRad="139700" dist="889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10" name="文本框 9"/>
            <p:cNvSpPr txBox="1"/>
            <p:nvPr/>
          </p:nvSpPr>
          <p:spPr>
            <a:xfrm>
              <a:off x="6422512" y="2198294"/>
              <a:ext cx="5365264" cy="983833"/>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ctr"/>
              <a:r>
                <a:rPr lang="fr-FR" altLang="en-US" sz="6000" dirty="0">
                  <a:solidFill>
                    <a:srgbClr val="00B050"/>
                  </a:solidFill>
                  <a:latin typeface="+mj-lt"/>
                  <a:cs typeface="+mj-lt"/>
                </a:rPr>
                <a:t>Conclusion</a:t>
              </a:r>
              <a:endParaRPr lang="fr-FR" altLang="en-US" sz="6000" dirty="0">
                <a:solidFill>
                  <a:srgbClr val="00B050"/>
                </a:solidFill>
                <a:latin typeface="+mj-lt"/>
                <a:cs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 name="组合 10"/>
          <p:cNvGrpSpPr/>
          <p:nvPr/>
        </p:nvGrpSpPr>
        <p:grpSpPr>
          <a:xfrm>
            <a:off x="-76200" y="5905500"/>
            <a:ext cx="12303760" cy="1048114"/>
            <a:chOff x="-76200" y="5565519"/>
            <a:chExt cx="12303760" cy="1388095"/>
          </a:xfrm>
        </p:grpSpPr>
        <p:sp>
          <p:nvSpPr>
            <p:cNvPr id="12"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8" name="组合 7"/>
          <p:cNvGrpSpPr/>
          <p:nvPr/>
        </p:nvGrpSpPr>
        <p:grpSpPr>
          <a:xfrm rot="16200000">
            <a:off x="3827145" y="210185"/>
            <a:ext cx="367665" cy="793115"/>
            <a:chOff x="-144828" y="120849"/>
            <a:chExt cx="542711" cy="1036266"/>
          </a:xfrm>
          <a:solidFill>
            <a:schemeClr val="tx1"/>
          </a:solidFill>
        </p:grpSpPr>
        <p:sp>
          <p:nvSpPr>
            <p:cNvPr id="4"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5" name="矩形: 圆角 4"/>
            <p:cNvSpPr/>
            <p:nvPr/>
          </p:nvSpPr>
          <p:spPr>
            <a:xfrm rot="5400000">
              <a:off x="-359275" y="394349"/>
              <a:ext cx="971606" cy="489264"/>
            </a:xfrm>
            <a:prstGeom prst="roundRect">
              <a:avLst>
                <a:gd name="adj" fmla="val 50000"/>
              </a:avLst>
            </a:prstGeom>
            <a:grpFill/>
            <a:ln w="19050" cap="sq">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1/3</a:t>
              </a:r>
              <a:endParaRPr lang="fr-FR" altLang="zh-CN" dirty="0">
                <a:latin typeface="+mj-ea"/>
                <a:cs typeface="+mj-ea"/>
              </a:endParaRPr>
            </a:p>
          </p:txBody>
        </p:sp>
      </p:grpSp>
      <p:sp>
        <p:nvSpPr>
          <p:cNvPr id="2" name="Text Box 1"/>
          <p:cNvSpPr txBox="1"/>
          <p:nvPr/>
        </p:nvSpPr>
        <p:spPr>
          <a:xfrm>
            <a:off x="334010" y="349250"/>
            <a:ext cx="2700020" cy="521970"/>
          </a:xfrm>
          <a:prstGeom prst="rect">
            <a:avLst/>
          </a:prstGeom>
          <a:noFill/>
        </p:spPr>
        <p:txBody>
          <a:bodyPr wrap="square" rtlCol="0">
            <a:spAutoFit/>
          </a:bodyPr>
          <a:p>
            <a:r>
              <a:rPr lang="fr-FR" altLang="en-US" sz="2800">
                <a:latin typeface="+mj-lt"/>
                <a:cs typeface="+mj-lt"/>
              </a:rPr>
              <a:t>Conclusion</a:t>
            </a:r>
            <a:endParaRPr lang="fr-FR" altLang="en-US" sz="2800">
              <a:latin typeface="+mj-lt"/>
              <a:cs typeface="+mj-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733675" y="2682240"/>
            <a:ext cx="6569710" cy="1329055"/>
            <a:chOff x="5962650" y="2113414"/>
            <a:chExt cx="6284989" cy="1153593"/>
          </a:xfrm>
        </p:grpSpPr>
        <p:sp>
          <p:nvSpPr>
            <p:cNvPr id="7" name="矩形: 圆角 6"/>
            <p:cNvSpPr/>
            <p:nvPr/>
          </p:nvSpPr>
          <p:spPr>
            <a:xfrm>
              <a:off x="5962650" y="2113414"/>
              <a:ext cx="6284989" cy="1153593"/>
            </a:xfrm>
            <a:prstGeom prst="roundRect">
              <a:avLst>
                <a:gd name="adj" fmla="val 50000"/>
              </a:avLst>
            </a:prstGeom>
            <a:solidFill>
              <a:schemeClr val="bg1"/>
            </a:solidFill>
            <a:ln w="0">
              <a:solidFill>
                <a:srgbClr val="00B050"/>
              </a:solidFill>
            </a:ln>
            <a:effectLst>
              <a:outerShdw blurRad="139700" dist="889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10" name="文本框 9"/>
            <p:cNvSpPr txBox="1"/>
            <p:nvPr/>
          </p:nvSpPr>
          <p:spPr>
            <a:xfrm>
              <a:off x="6422512" y="2198294"/>
              <a:ext cx="5365264" cy="983833"/>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ctr"/>
              <a:r>
                <a:rPr lang="fr-FR" altLang="en-US" sz="6000" dirty="0">
                  <a:solidFill>
                    <a:srgbClr val="00B050"/>
                  </a:solidFill>
                  <a:latin typeface="+mj-lt"/>
                  <a:cs typeface="+mj-lt"/>
                </a:rPr>
                <a:t>Perspectives</a:t>
              </a:r>
              <a:endParaRPr lang="fr-FR" altLang="en-US" sz="6000" dirty="0">
                <a:solidFill>
                  <a:srgbClr val="00B050"/>
                </a:solidFill>
                <a:latin typeface="+mj-lt"/>
                <a:cs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84321" y="5812639"/>
            <a:ext cx="12303760" cy="1117483"/>
            <a:chOff x="-76200" y="5565519"/>
            <a:chExt cx="12303760" cy="1388095"/>
          </a:xfrm>
        </p:grpSpPr>
        <p:sp>
          <p:nvSpPr>
            <p:cNvPr id="54"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8" name="组合 7"/>
          <p:cNvGrpSpPr/>
          <p:nvPr/>
        </p:nvGrpSpPr>
        <p:grpSpPr>
          <a:xfrm rot="18000000">
            <a:off x="-195350" y="95450"/>
            <a:ext cx="542711" cy="1036266"/>
            <a:chOff x="-144828" y="120849"/>
            <a:chExt cx="542711" cy="1036266"/>
          </a:xfrm>
          <a:solidFill>
            <a:srgbClr val="00B050"/>
          </a:solidFill>
        </p:grpSpPr>
        <p:sp>
          <p:nvSpPr>
            <p:cNvPr id="4" name="矩形: 圆角 3"/>
            <p:cNvSpPr/>
            <p:nvPr/>
          </p:nvSpPr>
          <p:spPr>
            <a:xfrm rot="16200000">
              <a:off x="-391605" y="367626"/>
              <a:ext cx="1036266" cy="54271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cs typeface="Ubuntu" panose="020B0504030602030204" charset="0"/>
              </a:endParaRPr>
            </a:p>
          </p:txBody>
        </p:sp>
        <p:sp>
          <p:nvSpPr>
            <p:cNvPr id="5" name="矩形: 圆角 4"/>
            <p:cNvSpPr/>
            <p:nvPr/>
          </p:nvSpPr>
          <p:spPr>
            <a:xfrm rot="16200000">
              <a:off x="-359275" y="394349"/>
              <a:ext cx="971606" cy="489264"/>
            </a:xfrm>
            <a:prstGeom prst="roundRect">
              <a:avLst>
                <a:gd name="adj" fmla="val 50000"/>
              </a:avLst>
            </a:prstGeom>
            <a:grp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cs typeface="Ubuntu" panose="020B0504030602030204" charset="0"/>
              </a:endParaRPr>
            </a:p>
          </p:txBody>
        </p:sp>
      </p:grpSp>
      <p:sp>
        <p:nvSpPr>
          <p:cNvPr id="9" name="文本框 8"/>
          <p:cNvSpPr txBox="1"/>
          <p:nvPr/>
        </p:nvSpPr>
        <p:spPr>
          <a:xfrm>
            <a:off x="556895" y="496570"/>
            <a:ext cx="4422140" cy="632460"/>
          </a:xfrm>
          <a:prstGeom prst="rect">
            <a:avLst/>
          </a:prstGeom>
          <a:noFill/>
        </p:spPr>
        <p:txBody>
          <a:bodyPr wrap="square">
            <a:spAutoFit/>
          </a:bodyPr>
          <a:lstStyle/>
          <a:p>
            <a:pPr>
              <a:lnSpc>
                <a:spcPct val="80000"/>
              </a:lnSpc>
            </a:pPr>
            <a:r>
              <a:rPr lang="fr-FR" altLang="en-US" sz="4400" dirty="0">
                <a:solidFill>
                  <a:srgbClr val="00B050"/>
                </a:solidFill>
                <a:effectLst>
                  <a:outerShdw blurRad="165100" dist="25400" dir="2700000" algn="tl" rotWithShape="0">
                    <a:schemeClr val="accent1">
                      <a:alpha val="30000"/>
                    </a:schemeClr>
                  </a:outerShdw>
                </a:effectLst>
                <a:latin typeface="+mj-lt"/>
                <a:cs typeface="Ubuntu" panose="020B0504030602030204" charset="0"/>
              </a:rPr>
              <a:t>Perspectives</a:t>
            </a:r>
            <a:endParaRPr lang="fr-FR" altLang="en-US" sz="4400" dirty="0">
              <a:solidFill>
                <a:srgbClr val="00B050"/>
              </a:solidFill>
              <a:effectLst>
                <a:outerShdw blurRad="165100" dist="25400" dir="2700000" algn="tl" rotWithShape="0">
                  <a:schemeClr val="accent1">
                    <a:alpha val="30000"/>
                  </a:schemeClr>
                </a:outerShdw>
              </a:effectLst>
              <a:latin typeface="+mj-lt"/>
              <a:cs typeface="Ubuntu" panose="020B0504030602030204" charset="0"/>
            </a:endParaRPr>
          </a:p>
        </p:txBody>
      </p:sp>
      <p:grpSp>
        <p:nvGrpSpPr>
          <p:cNvPr id="66" name="组合 65"/>
          <p:cNvGrpSpPr/>
          <p:nvPr/>
        </p:nvGrpSpPr>
        <p:grpSpPr>
          <a:xfrm>
            <a:off x="5962650" y="1470025"/>
            <a:ext cx="6155055" cy="1285240"/>
            <a:chOff x="5962650" y="1833722"/>
            <a:chExt cx="7221738" cy="1285482"/>
          </a:xfrm>
          <a:noFill/>
        </p:grpSpPr>
        <p:sp>
          <p:nvSpPr>
            <p:cNvPr id="28" name="矩形: 圆角 27"/>
            <p:cNvSpPr/>
            <p:nvPr/>
          </p:nvSpPr>
          <p:spPr>
            <a:xfrm>
              <a:off x="5962650" y="1833722"/>
              <a:ext cx="7221738" cy="1285482"/>
            </a:xfrm>
            <a:prstGeom prst="roundRect">
              <a:avLst>
                <a:gd name="adj" fmla="val 50000"/>
              </a:avLst>
            </a:prstGeom>
            <a:grpFill/>
            <a:ln w="12700">
              <a:solidFill>
                <a:srgbClr val="00B050"/>
              </a:solidFill>
            </a:ln>
            <a:effectLst>
              <a:outerShdw blurRad="139700" dist="88900" dir="2700000" algn="tl" rotWithShape="0">
                <a:schemeClr val="bg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grpSp>
          <p:nvGrpSpPr>
            <p:cNvPr id="57" name="组合 56"/>
            <p:cNvGrpSpPr/>
            <p:nvPr/>
          </p:nvGrpSpPr>
          <p:grpSpPr>
            <a:xfrm>
              <a:off x="6509795" y="1940158"/>
              <a:ext cx="6166007" cy="1072081"/>
              <a:chOff x="9438100" y="3906150"/>
              <a:chExt cx="2544061" cy="1072081"/>
            </a:xfrm>
            <a:grpFill/>
          </p:grpSpPr>
          <p:sp>
            <p:nvSpPr>
              <p:cNvPr id="43" name="文本框 42"/>
              <p:cNvSpPr txBox="1"/>
              <p:nvPr/>
            </p:nvSpPr>
            <p:spPr>
              <a:xfrm>
                <a:off x="9438100" y="3906150"/>
                <a:ext cx="1323367" cy="445219"/>
              </a:xfrm>
              <a:prstGeom prst="rect">
                <a:avLst/>
              </a:prstGeom>
              <a:grpFill/>
            </p:spPr>
            <p:txBody>
              <a:bodyPr wrap="square">
                <a:spAutoFit/>
              </a:bodyPr>
              <a:lstStyle>
                <a:defPPr>
                  <a:defRPr lang="en-US"/>
                </a:defPPr>
                <a:lvl1pPr algn="ctr">
                  <a:defRPr sz="2000">
                    <a:solidFill>
                      <a:schemeClr val="accent1"/>
                    </a:solidFill>
                    <a:latin typeface="+mj-lt"/>
                    <a:cs typeface="Ubuntu" panose="020B0504030602030204" charset="0"/>
                  </a:defRPr>
                </a:lvl1pPr>
              </a:lstStyle>
              <a:p>
                <a:pPr algn="l"/>
                <a:r>
                  <a:rPr lang="fr-FR" altLang="en-US" sz="2300" dirty="0">
                    <a:solidFill>
                      <a:srgbClr val="00B050"/>
                    </a:solidFill>
                  </a:rPr>
                  <a:t>Perspective </a:t>
                </a:r>
                <a:r>
                  <a:rPr lang="en-US" altLang="zh-CN" sz="2300" dirty="0">
                    <a:solidFill>
                      <a:srgbClr val="00B050"/>
                    </a:solidFill>
                  </a:rPr>
                  <a:t>1</a:t>
                </a:r>
                <a:endParaRPr lang="en-US" altLang="zh-CN" sz="2300" dirty="0">
                  <a:solidFill>
                    <a:srgbClr val="00B050"/>
                  </a:solidFill>
                </a:endParaRPr>
              </a:p>
            </p:txBody>
          </p:sp>
          <p:sp>
            <p:nvSpPr>
              <p:cNvPr id="56" name="文本框 55"/>
              <p:cNvSpPr txBox="1"/>
              <p:nvPr/>
            </p:nvSpPr>
            <p:spPr>
              <a:xfrm>
                <a:off x="9438100" y="4301194"/>
                <a:ext cx="2544061" cy="677037"/>
              </a:xfrm>
              <a:prstGeom prst="rect">
                <a:avLst/>
              </a:prstGeom>
              <a:grpFill/>
            </p:spPr>
            <p:txBody>
              <a:bodyPr wrap="square">
                <a:noAutofit/>
              </a:bodyPr>
              <a:lstStyle>
                <a:defPPr>
                  <a:defRPr lang="en-US"/>
                </a:defPPr>
                <a:lvl1pPr algn="ctr">
                  <a:defRPr sz="2000">
                    <a:solidFill>
                      <a:schemeClr val="accent1">
                        <a:lumMod val="50000"/>
                      </a:schemeClr>
                    </a:solidFill>
                  </a:defRPr>
                </a:lvl1pPr>
              </a:lstStyle>
              <a:p>
                <a:pPr algn="l"/>
                <a:r>
                  <a:rPr lang="en-US" altLang="zh-CN" dirty="0">
                    <a:solidFill>
                      <a:schemeClr val="tx1"/>
                    </a:solidFill>
                  </a:rPr>
                  <a:t>l’intégration de la vérification d’identités</a:t>
                </a:r>
                <a:endParaRPr lang="en-US" altLang="zh-CN" dirty="0">
                  <a:solidFill>
                    <a:schemeClr val="tx1"/>
                  </a:solidFill>
                </a:endParaRPr>
              </a:p>
            </p:txBody>
          </p:sp>
        </p:grpSp>
      </p:grpSp>
      <p:grpSp>
        <p:nvGrpSpPr>
          <p:cNvPr id="2" name="组合 1"/>
          <p:cNvGrpSpPr/>
          <p:nvPr/>
        </p:nvGrpSpPr>
        <p:grpSpPr>
          <a:xfrm>
            <a:off x="5962650" y="3041650"/>
            <a:ext cx="6154420" cy="1285240"/>
            <a:chOff x="5962650" y="1833722"/>
            <a:chExt cx="7221738" cy="1285482"/>
          </a:xfrm>
          <a:noFill/>
        </p:grpSpPr>
        <p:sp>
          <p:nvSpPr>
            <p:cNvPr id="3" name="矩形: 圆角 2"/>
            <p:cNvSpPr/>
            <p:nvPr/>
          </p:nvSpPr>
          <p:spPr>
            <a:xfrm>
              <a:off x="5962650" y="1833722"/>
              <a:ext cx="7221738" cy="1285482"/>
            </a:xfrm>
            <a:prstGeom prst="roundRect">
              <a:avLst>
                <a:gd name="adj" fmla="val 50000"/>
              </a:avLst>
            </a:prstGeom>
            <a:grpFill/>
            <a:ln w="12700">
              <a:solidFill>
                <a:srgbClr val="00B050"/>
              </a:solidFill>
            </a:ln>
            <a:effectLst>
              <a:outerShdw blurRad="139700" dist="88900" dir="2700000" algn="tl" rotWithShape="0">
                <a:schemeClr val="bg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grpSp>
          <p:nvGrpSpPr>
            <p:cNvPr id="6" name="组合 5"/>
            <p:cNvGrpSpPr/>
            <p:nvPr/>
          </p:nvGrpSpPr>
          <p:grpSpPr>
            <a:xfrm>
              <a:off x="6509795" y="1940158"/>
              <a:ext cx="6166644" cy="921558"/>
              <a:chOff x="9438100" y="3906150"/>
              <a:chExt cx="2544324" cy="921558"/>
            </a:xfrm>
            <a:grpFill/>
          </p:grpSpPr>
          <p:sp>
            <p:nvSpPr>
              <p:cNvPr id="7" name="文本框 6"/>
              <p:cNvSpPr txBox="1"/>
              <p:nvPr/>
            </p:nvSpPr>
            <p:spPr>
              <a:xfrm>
                <a:off x="9438100" y="3906150"/>
                <a:ext cx="1323503" cy="445219"/>
              </a:xfrm>
              <a:prstGeom prst="rect">
                <a:avLst/>
              </a:prstGeom>
              <a:grpFill/>
            </p:spPr>
            <p:txBody>
              <a:bodyPr wrap="square">
                <a:spAutoFit/>
              </a:bodyPr>
              <a:lstStyle>
                <a:defPPr>
                  <a:defRPr lang="en-US"/>
                </a:defPPr>
                <a:lvl1pPr algn="ctr">
                  <a:defRPr sz="2000">
                    <a:solidFill>
                      <a:schemeClr val="accent1"/>
                    </a:solidFill>
                    <a:latin typeface="+mj-lt"/>
                    <a:cs typeface="Ubuntu" panose="020B0504030602030204" charset="0"/>
                  </a:defRPr>
                </a:lvl1pPr>
              </a:lstStyle>
              <a:p>
                <a:pPr algn="l"/>
                <a:r>
                  <a:rPr lang="fr-FR" altLang="en-US" sz="2300" dirty="0">
                    <a:solidFill>
                      <a:srgbClr val="00B050"/>
                    </a:solidFill>
                    <a:sym typeface="+mn-ea"/>
                  </a:rPr>
                  <a:t>Perspective </a:t>
                </a:r>
                <a:r>
                  <a:rPr lang="en-US" altLang="zh-CN" sz="2300" dirty="0">
                    <a:solidFill>
                      <a:srgbClr val="00B050"/>
                    </a:solidFill>
                  </a:rPr>
                  <a:t>2</a:t>
                </a:r>
                <a:endParaRPr lang="en-US" altLang="zh-CN" sz="2300" dirty="0">
                  <a:solidFill>
                    <a:srgbClr val="00B050"/>
                  </a:solidFill>
                </a:endParaRPr>
              </a:p>
            </p:txBody>
          </p:sp>
          <p:sp>
            <p:nvSpPr>
              <p:cNvPr id="10" name="文本框 9"/>
              <p:cNvSpPr txBox="1"/>
              <p:nvPr/>
            </p:nvSpPr>
            <p:spPr>
              <a:xfrm>
                <a:off x="9438100" y="4338666"/>
                <a:ext cx="2544324" cy="489042"/>
              </a:xfrm>
              <a:prstGeom prst="rect">
                <a:avLst/>
              </a:prstGeom>
              <a:grpFill/>
            </p:spPr>
            <p:txBody>
              <a:bodyPr wrap="square">
                <a:noAutofit/>
              </a:bodyPr>
              <a:lstStyle>
                <a:defPPr>
                  <a:defRPr lang="en-US"/>
                </a:defPPr>
                <a:lvl1pPr algn="ctr">
                  <a:defRPr sz="2000">
                    <a:solidFill>
                      <a:schemeClr val="accent1">
                        <a:lumMod val="50000"/>
                      </a:schemeClr>
                    </a:solidFill>
                  </a:defRPr>
                </a:lvl1pPr>
              </a:lstStyle>
              <a:p>
                <a:pPr algn="l"/>
                <a:r>
                  <a:rPr lang="en-US" altLang="zh-CN" dirty="0">
                    <a:solidFill>
                      <a:schemeClr val="tx1"/>
                    </a:solidFill>
                  </a:rPr>
                  <a:t>la mise en place de la version entreprise</a:t>
                </a:r>
                <a:endParaRPr lang="en-US" altLang="zh-CN" dirty="0">
                  <a:solidFill>
                    <a:schemeClr val="tx1"/>
                  </a:solidFill>
                </a:endParaRPr>
              </a:p>
            </p:txBody>
          </p:sp>
        </p:grpSp>
      </p:grpSp>
      <p:grpSp>
        <p:nvGrpSpPr>
          <p:cNvPr id="11" name="组合 10"/>
          <p:cNvGrpSpPr/>
          <p:nvPr/>
        </p:nvGrpSpPr>
        <p:grpSpPr>
          <a:xfrm>
            <a:off x="5963285" y="4613275"/>
            <a:ext cx="6154420" cy="1285240"/>
            <a:chOff x="5962650" y="1833722"/>
            <a:chExt cx="7221738" cy="1285482"/>
          </a:xfrm>
        </p:grpSpPr>
        <p:sp>
          <p:nvSpPr>
            <p:cNvPr id="12" name="矩形: 圆角 11"/>
            <p:cNvSpPr/>
            <p:nvPr/>
          </p:nvSpPr>
          <p:spPr>
            <a:xfrm>
              <a:off x="5962650" y="1833722"/>
              <a:ext cx="7221738" cy="1285482"/>
            </a:xfrm>
            <a:prstGeom prst="roundRect">
              <a:avLst>
                <a:gd name="adj" fmla="val 50000"/>
              </a:avLst>
            </a:prstGeom>
            <a:solidFill>
              <a:schemeClr val="bg1"/>
            </a:solidFill>
            <a:ln w="12700">
              <a:solidFill>
                <a:srgbClr val="00B050"/>
              </a:solidFill>
            </a:ln>
            <a:effectLst>
              <a:outerShdw blurRad="139700" dist="88900" dir="2700000" algn="tl" rotWithShape="0">
                <a:schemeClr val="bg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grpSp>
          <p:nvGrpSpPr>
            <p:cNvPr id="13" name="组合 12"/>
            <p:cNvGrpSpPr/>
            <p:nvPr/>
          </p:nvGrpSpPr>
          <p:grpSpPr>
            <a:xfrm>
              <a:off x="6509795" y="1940158"/>
              <a:ext cx="6165154" cy="1126067"/>
              <a:chOff x="9438100" y="3906150"/>
              <a:chExt cx="2543709" cy="1126067"/>
            </a:xfrm>
          </p:grpSpPr>
          <p:sp>
            <p:nvSpPr>
              <p:cNvPr id="16" name="文本框 15"/>
              <p:cNvSpPr txBox="1"/>
              <p:nvPr/>
            </p:nvSpPr>
            <p:spPr>
              <a:xfrm>
                <a:off x="9438100" y="3906150"/>
                <a:ext cx="1323196" cy="445219"/>
              </a:xfrm>
              <a:prstGeom prst="rect">
                <a:avLst/>
              </a:prstGeom>
              <a:noFill/>
            </p:spPr>
            <p:txBody>
              <a:bodyPr wrap="square">
                <a:spAutoFit/>
              </a:bodyPr>
              <a:lstStyle>
                <a:defPPr>
                  <a:defRPr lang="en-US"/>
                </a:defPPr>
                <a:lvl1pPr algn="ctr">
                  <a:defRPr sz="2000">
                    <a:solidFill>
                      <a:schemeClr val="accent1"/>
                    </a:solidFill>
                    <a:latin typeface="+mj-lt"/>
                    <a:cs typeface="Ubuntu" panose="020B0504030602030204" charset="0"/>
                  </a:defRPr>
                </a:lvl1pPr>
              </a:lstStyle>
              <a:p>
                <a:pPr algn="l"/>
                <a:r>
                  <a:rPr lang="fr-FR" altLang="en-US" sz="2300" dirty="0">
                    <a:solidFill>
                      <a:srgbClr val="00B050"/>
                    </a:solidFill>
                    <a:sym typeface="+mn-ea"/>
                  </a:rPr>
                  <a:t>Perspective </a:t>
                </a:r>
                <a:r>
                  <a:rPr lang="en-US" altLang="zh-CN" sz="2300" dirty="0">
                    <a:solidFill>
                      <a:srgbClr val="00B050"/>
                    </a:solidFill>
                  </a:rPr>
                  <a:t>3</a:t>
                </a:r>
                <a:endParaRPr lang="en-US" altLang="zh-CN" sz="2300" dirty="0">
                  <a:solidFill>
                    <a:srgbClr val="00B050"/>
                  </a:solidFill>
                </a:endParaRPr>
              </a:p>
            </p:txBody>
          </p:sp>
          <p:sp>
            <p:nvSpPr>
              <p:cNvPr id="17" name="文本框 16"/>
              <p:cNvSpPr txBox="1"/>
              <p:nvPr/>
            </p:nvSpPr>
            <p:spPr>
              <a:xfrm>
                <a:off x="9438100" y="4325329"/>
                <a:ext cx="2543709" cy="706888"/>
              </a:xfrm>
              <a:prstGeom prst="rect">
                <a:avLst/>
              </a:prstGeom>
              <a:noFill/>
            </p:spPr>
            <p:txBody>
              <a:bodyPr wrap="square">
                <a:spAutoFit/>
              </a:bodyPr>
              <a:lstStyle>
                <a:defPPr>
                  <a:defRPr lang="en-US"/>
                </a:defPPr>
                <a:lvl1pPr algn="ctr">
                  <a:defRPr sz="2000">
                    <a:solidFill>
                      <a:schemeClr val="accent1">
                        <a:lumMod val="50000"/>
                      </a:schemeClr>
                    </a:solidFill>
                  </a:defRPr>
                </a:lvl1pPr>
              </a:lstStyle>
              <a:p>
                <a:pPr algn="l"/>
                <a:r>
                  <a:rPr lang="en-US" altLang="zh-CN" dirty="0">
                    <a:solidFill>
                      <a:schemeClr val="tx1"/>
                    </a:solidFill>
                  </a:rPr>
                  <a:t>l’intégration des services de livraison (intra-ville et inter-ville).</a:t>
                </a:r>
                <a:endParaRPr lang="en-US" altLang="zh-CN" dirty="0">
                  <a:solidFill>
                    <a:schemeClr val="tx1"/>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524000" y="2207260"/>
            <a:ext cx="9144000" cy="1525905"/>
          </a:xfrm>
        </p:spPr>
        <p:txBody>
          <a:bodyPr/>
          <a:p>
            <a:r>
              <a:rPr lang="en-US" altLang="en-US"/>
              <a:t>&lt;</a:t>
            </a:r>
            <a:r>
              <a:rPr lang="fr-FR" altLang="en-US"/>
              <a:t>/Merci</a:t>
            </a:r>
            <a:r>
              <a:rPr lang="en-US" altLang="en-US"/>
              <a:t>&gt;</a:t>
            </a:r>
            <a:endParaRPr lang="en-US"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 name="组合 10"/>
          <p:cNvGrpSpPr/>
          <p:nvPr/>
        </p:nvGrpSpPr>
        <p:grpSpPr>
          <a:xfrm>
            <a:off x="-76200" y="5905500"/>
            <a:ext cx="12303760" cy="1048114"/>
            <a:chOff x="-76200" y="5565519"/>
            <a:chExt cx="12303760" cy="1388095"/>
          </a:xfrm>
        </p:grpSpPr>
        <p:sp>
          <p:nvSpPr>
            <p:cNvPr id="12"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8" name="组合 7"/>
          <p:cNvGrpSpPr/>
          <p:nvPr/>
        </p:nvGrpSpPr>
        <p:grpSpPr>
          <a:xfrm rot="16200000">
            <a:off x="3827145" y="210185"/>
            <a:ext cx="367665" cy="793115"/>
            <a:chOff x="-144828" y="120849"/>
            <a:chExt cx="542711" cy="1036266"/>
          </a:xfrm>
          <a:solidFill>
            <a:schemeClr val="tx1"/>
          </a:solidFill>
        </p:grpSpPr>
        <p:sp>
          <p:nvSpPr>
            <p:cNvPr id="4"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5" name="矩形: 圆角 4"/>
            <p:cNvSpPr/>
            <p:nvPr/>
          </p:nvSpPr>
          <p:spPr>
            <a:xfrm rot="5400000">
              <a:off x="-359275" y="394349"/>
              <a:ext cx="971606" cy="489264"/>
            </a:xfrm>
            <a:prstGeom prst="roundRect">
              <a:avLst>
                <a:gd name="adj" fmla="val 50000"/>
              </a:avLst>
            </a:prstGeom>
            <a:grpFill/>
            <a:ln w="19050" cap="sq">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1/3</a:t>
              </a:r>
              <a:endParaRPr lang="fr-FR" altLang="zh-CN" dirty="0">
                <a:latin typeface="+mj-ea"/>
                <a:cs typeface="+mj-ea"/>
              </a:endParaRPr>
            </a:p>
          </p:txBody>
        </p:sp>
      </p:grpSp>
      <p:sp>
        <p:nvSpPr>
          <p:cNvPr id="2" name="Text Box 1"/>
          <p:cNvSpPr txBox="1"/>
          <p:nvPr/>
        </p:nvSpPr>
        <p:spPr>
          <a:xfrm>
            <a:off x="334010" y="349250"/>
            <a:ext cx="2700020" cy="521970"/>
          </a:xfrm>
          <a:prstGeom prst="rect">
            <a:avLst/>
          </a:prstGeom>
          <a:noFill/>
        </p:spPr>
        <p:txBody>
          <a:bodyPr wrap="square" rtlCol="0">
            <a:spAutoFit/>
          </a:bodyPr>
          <a:p>
            <a:r>
              <a:rPr lang="fr-FR" altLang="en-US" sz="2800">
                <a:latin typeface="+mj-lt"/>
                <a:cs typeface="+mj-lt"/>
              </a:rPr>
              <a:t>Introduction</a:t>
            </a:r>
            <a:endParaRPr lang="fr-FR" altLang="en-US" sz="2800">
              <a:latin typeface="+mj-lt"/>
              <a:cs typeface="+mj-lt"/>
            </a:endParaRPr>
          </a:p>
        </p:txBody>
      </p:sp>
      <p:sp>
        <p:nvSpPr>
          <p:cNvPr id="3" name="Text Box 2"/>
          <p:cNvSpPr txBox="1"/>
          <p:nvPr/>
        </p:nvSpPr>
        <p:spPr>
          <a:xfrm>
            <a:off x="334010" y="966470"/>
            <a:ext cx="11371580" cy="4869815"/>
          </a:xfrm>
          <a:prstGeom prst="rect">
            <a:avLst/>
          </a:prstGeom>
          <a:noFill/>
        </p:spPr>
        <p:txBody>
          <a:bodyPr wrap="square" rtlCol="0">
            <a:spAutoFit/>
          </a:bodyPr>
          <a:p>
            <a:pPr algn="just">
              <a:lnSpc>
                <a:spcPct val="150000"/>
              </a:lnSpc>
            </a:pPr>
            <a:r>
              <a:rPr lang="en-US" sz="2300"/>
              <a:t>Nous vivons une époque où les ordinateurs et l'Internet ont changé notre façon de vivre, de travailler et de communiquer. Ces nouvelles technologies ont apporté de nombreuses opportunités. Elles transforment notre manière de vivre, de travailler et d'interagir avec le monde qui nous entoure. Cependant, cette révolution technologique a également mis en lumière des problématiques sociétales profondes, notamment la surabondance de biens inutilisés tels que les matériels informatiques, les matériels réseaux, de vieilles machines à laver, des climatiseurs, des voitures et presque dans tous les domaines de la vie humaine</a:t>
            </a:r>
            <a:r>
              <a:rPr lang="fr-FR" altLang="en-US" sz="2300"/>
              <a:t>.</a:t>
            </a:r>
            <a:endParaRPr lang="fr-FR" altLang="en-US" sz="23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椭圆 9"/>
          <p:cNvSpPr/>
          <p:nvPr/>
        </p:nvSpPr>
        <p:spPr>
          <a:xfrm>
            <a:off x="227965" y="4358640"/>
            <a:ext cx="6246495" cy="1306830"/>
          </a:xfrm>
          <a:prstGeom prst="roundRect">
            <a:avLst>
              <a:gd name="adj" fmla="val 50000"/>
            </a:avLst>
          </a:prstGeom>
          <a:solidFill>
            <a:schemeClr val="bg1"/>
          </a:solidFill>
          <a:ln cap="rnd">
            <a:solidFill>
              <a:schemeClr val="bg2">
                <a:lumMod val="75000"/>
              </a:schemeClr>
            </a:solidFill>
            <a:round/>
          </a:ln>
          <a:effectLst>
            <a:outerShdw blurRad="266700" dist="50800" dir="2700000" algn="tl" rotWithShape="0">
              <a:srgbClr val="00B05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2" name="文本框 1"/>
          <p:cNvSpPr txBox="1"/>
          <p:nvPr/>
        </p:nvSpPr>
        <p:spPr>
          <a:xfrm>
            <a:off x="532130" y="1072515"/>
            <a:ext cx="5276215" cy="1501140"/>
          </a:xfrm>
          <a:prstGeom prst="rect">
            <a:avLst/>
          </a:prstGeom>
          <a:noFill/>
        </p:spPr>
        <p:txBody>
          <a:bodyPr wrap="square">
            <a:noAutofit/>
          </a:bodyPr>
          <a:lstStyle/>
          <a:p>
            <a:pPr marL="0" marR="0" lvl="0" indent="0" algn="l" rtl="0">
              <a:lnSpc>
                <a:spcPct val="115000"/>
              </a:lnSpc>
              <a:spcBef>
                <a:spcPts val="0"/>
              </a:spcBef>
              <a:spcAft>
                <a:spcPts val="0"/>
              </a:spcAft>
              <a:buClr>
                <a:srgbClr val="000000"/>
              </a:buClr>
              <a:buSzPts val="1200"/>
              <a:buFont typeface="Arial" panose="020B0604020202020204"/>
              <a:buNone/>
            </a:pPr>
            <a:r>
              <a:rPr lang="fr-FR" sz="2400" dirty="0">
                <a:solidFill>
                  <a:srgbClr val="000000"/>
                </a:solidFill>
                <a:latin typeface="+mj-ea"/>
                <a:ea typeface="Nunito"/>
                <a:cs typeface="+mj-ea"/>
                <a:sym typeface="Nunito"/>
              </a:rPr>
              <a:t>Mémoire de fin d’étude pour l’obtention du diplôme de Licence Professionnelle </a:t>
            </a:r>
            <a:endParaRPr lang="fr-FR" altLang="zh-CN" sz="2400" dirty="0">
              <a:solidFill>
                <a:srgbClr val="000000"/>
              </a:solidFill>
              <a:effectLst>
                <a:outerShdw blurRad="165100" dist="25400" dir="2700000" algn="tl" rotWithShape="0">
                  <a:schemeClr val="accent1">
                    <a:alpha val="30000"/>
                  </a:schemeClr>
                </a:outerShdw>
              </a:effectLst>
              <a:latin typeface="+mj-ea"/>
              <a:ea typeface="Nunito"/>
              <a:cs typeface="+mj-ea"/>
              <a:sym typeface="Nunito"/>
            </a:endParaRPr>
          </a:p>
        </p:txBody>
      </p:sp>
      <p:sp>
        <p:nvSpPr>
          <p:cNvPr id="12" name="任意多边形: 形状 11"/>
          <p:cNvSpPr/>
          <p:nvPr/>
        </p:nvSpPr>
        <p:spPr>
          <a:xfrm rot="20487844">
            <a:off x="6146327" y="-253308"/>
            <a:ext cx="6789851" cy="6053566"/>
          </a:xfrm>
          <a:custGeom>
            <a:avLst/>
            <a:gdLst>
              <a:gd name="connsiteX0" fmla="*/ 3092029 w 6789851"/>
              <a:gd name="connsiteY0" fmla="*/ 0 h 6053566"/>
              <a:gd name="connsiteX1" fmla="*/ 6789851 w 6789851"/>
              <a:gd name="connsiteY1" fmla="*/ 1239853 h 6053566"/>
              <a:gd name="connsiteX2" fmla="*/ 5175848 w 6789851"/>
              <a:gd name="connsiteY2" fmla="*/ 6053566 h 6053566"/>
              <a:gd name="connsiteX3" fmla="*/ 3026783 w 6789851"/>
              <a:gd name="connsiteY3" fmla="*/ 6053565 h 6053566"/>
              <a:gd name="connsiteX4" fmla="*/ 0 w 6789851"/>
              <a:gd name="connsiteY4" fmla="*/ 3026782 h 6053566"/>
              <a:gd name="connsiteX5" fmla="*/ 0 w 6789851"/>
              <a:gd name="connsiteY5" fmla="*/ 3026783 h 6053566"/>
              <a:gd name="connsiteX6" fmla="*/ 3026783 w 6789851"/>
              <a:gd name="connsiteY6" fmla="*/ 0 h 605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9851" h="6053566">
                <a:moveTo>
                  <a:pt x="3092029" y="0"/>
                </a:moveTo>
                <a:lnTo>
                  <a:pt x="6789851" y="1239853"/>
                </a:lnTo>
                <a:lnTo>
                  <a:pt x="5175848" y="6053566"/>
                </a:lnTo>
                <a:lnTo>
                  <a:pt x="3026783" y="6053565"/>
                </a:lnTo>
                <a:cubicBezTo>
                  <a:pt x="1355137" y="6053565"/>
                  <a:pt x="0" y="4698428"/>
                  <a:pt x="0" y="3026782"/>
                </a:cubicBezTo>
                <a:lnTo>
                  <a:pt x="0" y="3026783"/>
                </a:lnTo>
                <a:cubicBezTo>
                  <a:pt x="0" y="1355137"/>
                  <a:pt x="1355138" y="0"/>
                  <a:pt x="3026783" y="0"/>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Ubuntu" panose="020B0504030602030204" charset="0"/>
            </a:endParaRPr>
          </a:p>
        </p:txBody>
      </p:sp>
      <p:sp>
        <p:nvSpPr>
          <p:cNvPr id="10" name="任意多边形: 形状 9"/>
          <p:cNvSpPr/>
          <p:nvPr/>
        </p:nvSpPr>
        <p:spPr>
          <a:xfrm rot="20487844">
            <a:off x="6244071" y="-216703"/>
            <a:ext cx="6689504" cy="5948458"/>
          </a:xfrm>
          <a:custGeom>
            <a:avLst/>
            <a:gdLst>
              <a:gd name="connsiteX0" fmla="*/ 3148423 w 6689504"/>
              <a:gd name="connsiteY0" fmla="*/ 0 h 5948458"/>
              <a:gd name="connsiteX1" fmla="*/ 6689504 w 6689504"/>
              <a:gd name="connsiteY1" fmla="*/ 1187299 h 5948458"/>
              <a:gd name="connsiteX2" fmla="*/ 5093121 w 6689504"/>
              <a:gd name="connsiteY2" fmla="*/ 5948458 h 5948458"/>
              <a:gd name="connsiteX3" fmla="*/ 2974229 w 6689504"/>
              <a:gd name="connsiteY3" fmla="*/ 5948458 h 5948458"/>
              <a:gd name="connsiteX4" fmla="*/ 0 w 6689504"/>
              <a:gd name="connsiteY4" fmla="*/ 2974229 h 5948458"/>
              <a:gd name="connsiteX5" fmla="*/ 2974229 w 6689504"/>
              <a:gd name="connsiteY5" fmla="*/ 0 h 594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9504" h="5948458">
                <a:moveTo>
                  <a:pt x="3148423" y="0"/>
                </a:moveTo>
                <a:lnTo>
                  <a:pt x="6689504" y="1187299"/>
                </a:lnTo>
                <a:lnTo>
                  <a:pt x="5093121" y="5948458"/>
                </a:lnTo>
                <a:lnTo>
                  <a:pt x="2974229" y="5948458"/>
                </a:lnTo>
                <a:cubicBezTo>
                  <a:pt x="1331608" y="5948458"/>
                  <a:pt x="0" y="4616850"/>
                  <a:pt x="0" y="2974229"/>
                </a:cubicBezTo>
                <a:cubicBezTo>
                  <a:pt x="0" y="1331608"/>
                  <a:pt x="1331608" y="0"/>
                  <a:pt x="297422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ltLang="zh-CN">
              <a:cs typeface="Ubuntu" panose="020B0504030602030204" charset="0"/>
            </a:endParaRPr>
          </a:p>
        </p:txBody>
      </p:sp>
      <p:grpSp>
        <p:nvGrpSpPr>
          <p:cNvPr id="52" name="组合 51"/>
          <p:cNvGrpSpPr/>
          <p:nvPr/>
        </p:nvGrpSpPr>
        <p:grpSpPr>
          <a:xfrm>
            <a:off x="-76200" y="5868035"/>
            <a:ext cx="12303760" cy="1085850"/>
            <a:chOff x="-76200" y="5565519"/>
            <a:chExt cx="12303760" cy="1388095"/>
          </a:xfrm>
        </p:grpSpPr>
        <p:sp>
          <p:nvSpPr>
            <p:cNvPr id="32" name="任意多边形: 形状 3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Text Box 3"/>
          <p:cNvSpPr txBox="1"/>
          <p:nvPr/>
        </p:nvSpPr>
        <p:spPr>
          <a:xfrm>
            <a:off x="532130" y="143510"/>
            <a:ext cx="4699000" cy="645160"/>
          </a:xfrm>
          <a:prstGeom prst="rect">
            <a:avLst/>
          </a:prstGeom>
          <a:noFill/>
        </p:spPr>
        <p:txBody>
          <a:bodyPr wrap="square" rtlCol="0">
            <a:spAutoFit/>
          </a:bodyPr>
          <a:p>
            <a:r>
              <a:rPr lang="fr-FR" altLang="en-US" b="1"/>
              <a:t>MINISTÈRE DE L’ENSEIGNEMENT</a:t>
            </a:r>
            <a:endParaRPr lang="fr-FR" altLang="en-US" b="1"/>
          </a:p>
          <a:p>
            <a:r>
              <a:rPr lang="fr-FR" altLang="en-US" b="1"/>
              <a:t>SUPÉRIEURE ET DE L’ENSEIGNEMENT</a:t>
            </a:r>
            <a:endParaRPr lang="fr-FR" altLang="en-US" b="1"/>
          </a:p>
        </p:txBody>
      </p:sp>
      <p:sp>
        <p:nvSpPr>
          <p:cNvPr id="5" name="Text Box 4"/>
          <p:cNvSpPr txBox="1"/>
          <p:nvPr/>
        </p:nvSpPr>
        <p:spPr>
          <a:xfrm>
            <a:off x="9085580" y="143510"/>
            <a:ext cx="2981325" cy="645160"/>
          </a:xfrm>
          <a:prstGeom prst="rect">
            <a:avLst/>
          </a:prstGeom>
          <a:noFill/>
        </p:spPr>
        <p:txBody>
          <a:bodyPr wrap="square" rtlCol="0">
            <a:spAutoFit/>
          </a:bodyPr>
          <a:p>
            <a:pPr algn="r"/>
            <a:r>
              <a:rPr lang="fr-FR" altLang="en-US" b="1">
                <a:solidFill>
                  <a:schemeClr val="bg1"/>
                </a:solidFill>
              </a:rPr>
              <a:t>République Togolaise</a:t>
            </a:r>
            <a:endParaRPr lang="fr-FR" altLang="en-US" b="1">
              <a:solidFill>
                <a:schemeClr val="bg1"/>
              </a:solidFill>
            </a:endParaRPr>
          </a:p>
          <a:p>
            <a:pPr algn="r"/>
            <a:r>
              <a:rPr lang="fr-FR" altLang="en-US" b="1">
                <a:solidFill>
                  <a:schemeClr val="bg1"/>
                </a:solidFill>
              </a:rPr>
              <a:t>Travail-Liberté-Patrie</a:t>
            </a:r>
            <a:endParaRPr lang="fr-FR" altLang="en-US" b="1">
              <a:solidFill>
                <a:schemeClr val="bg1"/>
              </a:solidFill>
            </a:endParaRPr>
          </a:p>
        </p:txBody>
      </p:sp>
      <p:sp>
        <p:nvSpPr>
          <p:cNvPr id="11" name="Text Box 10"/>
          <p:cNvSpPr txBox="1"/>
          <p:nvPr/>
        </p:nvSpPr>
        <p:spPr>
          <a:xfrm>
            <a:off x="532130" y="2573655"/>
            <a:ext cx="4461510" cy="645160"/>
          </a:xfrm>
          <a:prstGeom prst="rect">
            <a:avLst/>
          </a:prstGeom>
          <a:noFill/>
        </p:spPr>
        <p:txBody>
          <a:bodyPr wrap="square" rtlCol="0">
            <a:spAutoFit/>
          </a:bodyPr>
          <a:p>
            <a:pPr algn="l"/>
            <a:r>
              <a:rPr lang="fr-FR" b="1" dirty="0">
                <a:solidFill>
                  <a:srgbClr val="000000"/>
                </a:solidFill>
                <a:ea typeface="Nunito"/>
                <a:cs typeface="+mn-lt"/>
                <a:sym typeface="Nunito"/>
              </a:rPr>
              <a:t>Spécialité: Systèmes Informatique et Logiciels</a:t>
            </a:r>
            <a:endParaRPr lang="fr-FR" b="1" dirty="0">
              <a:solidFill>
                <a:srgbClr val="000000"/>
              </a:solidFill>
              <a:ea typeface="Nunito"/>
              <a:cs typeface="+mn-lt"/>
              <a:sym typeface="Nunito"/>
            </a:endParaRPr>
          </a:p>
        </p:txBody>
      </p:sp>
      <p:sp>
        <p:nvSpPr>
          <p:cNvPr id="13" name="Text Box 12"/>
          <p:cNvSpPr txBox="1"/>
          <p:nvPr/>
        </p:nvSpPr>
        <p:spPr>
          <a:xfrm>
            <a:off x="10788015" y="2205355"/>
            <a:ext cx="1143000" cy="368300"/>
          </a:xfrm>
          <a:prstGeom prst="rect">
            <a:avLst/>
          </a:prstGeom>
          <a:noFill/>
        </p:spPr>
        <p:txBody>
          <a:bodyPr wrap="square" rtlCol="0">
            <a:spAutoFit/>
          </a:bodyPr>
          <a:p>
            <a:pPr algn="r"/>
            <a:r>
              <a:rPr lang="fr-FR" altLang="en-US" b="1">
                <a:solidFill>
                  <a:schemeClr val="bg1"/>
                </a:solidFill>
                <a:cs typeface="+mn-lt"/>
              </a:rPr>
              <a:t>Thème:</a:t>
            </a:r>
            <a:endParaRPr lang="fr-FR" altLang="en-US" b="1">
              <a:solidFill>
                <a:schemeClr val="bg1"/>
              </a:solidFill>
              <a:cs typeface="+mn-lt"/>
            </a:endParaRPr>
          </a:p>
        </p:txBody>
      </p:sp>
      <p:pic>
        <p:nvPicPr>
          <p:cNvPr id="15" name="Picture 14" descr="ESIBAA"/>
          <p:cNvPicPr>
            <a:picLocks noChangeAspect="1"/>
          </p:cNvPicPr>
          <p:nvPr/>
        </p:nvPicPr>
        <p:blipFill>
          <a:blip r:embed="rId1"/>
          <a:stretch>
            <a:fillRect/>
          </a:stretch>
        </p:blipFill>
        <p:spPr>
          <a:xfrm>
            <a:off x="8720455" y="1072515"/>
            <a:ext cx="1838960" cy="832485"/>
          </a:xfrm>
          <a:prstGeom prst="rect">
            <a:avLst/>
          </a:prstGeom>
        </p:spPr>
      </p:pic>
      <p:sp>
        <p:nvSpPr>
          <p:cNvPr id="29" name="Text Box 28"/>
          <p:cNvSpPr txBox="1"/>
          <p:nvPr/>
        </p:nvSpPr>
        <p:spPr>
          <a:xfrm>
            <a:off x="6560185" y="2649220"/>
            <a:ext cx="5506720" cy="1264920"/>
          </a:xfrm>
          <a:prstGeom prst="rect">
            <a:avLst/>
          </a:prstGeom>
          <a:noFill/>
        </p:spPr>
        <p:txBody>
          <a:bodyPr wrap="square" rtlCol="0">
            <a:noAutofit/>
          </a:bodyPr>
          <a:p>
            <a:pPr marL="0" marR="0" lvl="0" indent="0" algn="r" rtl="0">
              <a:lnSpc>
                <a:spcPct val="100000"/>
              </a:lnSpc>
              <a:spcBef>
                <a:spcPts val="0"/>
              </a:spcBef>
              <a:spcAft>
                <a:spcPts val="0"/>
              </a:spcAft>
              <a:buClr>
                <a:srgbClr val="000000"/>
              </a:buClr>
              <a:buSzPts val="3000"/>
              <a:buFont typeface="Arial" panose="020B0604020202020204"/>
              <a:buNone/>
            </a:pPr>
            <a:r>
              <a:rPr lang="fr-FR" b="1" dirty="0">
                <a:solidFill>
                  <a:schemeClr val="bg1"/>
                </a:solidFill>
                <a:latin typeface="+mj-lt"/>
                <a:ea typeface="Nunito"/>
                <a:cs typeface="+mj-lt"/>
                <a:sym typeface="Nunito"/>
              </a:rPr>
              <a:t>CONCEPTION ET REALISATION D’UNE PLATEFORME WEB D’ÉCHANGES </a:t>
            </a:r>
            <a:endParaRPr lang="fr-FR" b="1" dirty="0">
              <a:solidFill>
                <a:schemeClr val="bg1"/>
              </a:solidFill>
              <a:latin typeface="+mj-lt"/>
              <a:ea typeface="Nunito"/>
              <a:cs typeface="+mj-lt"/>
              <a:sym typeface="Nunito"/>
            </a:endParaRPr>
          </a:p>
          <a:p>
            <a:pPr marL="0" marR="0" lvl="0" indent="0" algn="r" rtl="0">
              <a:lnSpc>
                <a:spcPct val="100000"/>
              </a:lnSpc>
              <a:spcBef>
                <a:spcPts val="0"/>
              </a:spcBef>
              <a:spcAft>
                <a:spcPts val="0"/>
              </a:spcAft>
              <a:buClr>
                <a:srgbClr val="000000"/>
              </a:buClr>
              <a:buSzPts val="3000"/>
              <a:buFont typeface="Arial" panose="020B0604020202020204"/>
              <a:buNone/>
            </a:pPr>
            <a:r>
              <a:rPr lang="fr-FR" b="1" dirty="0">
                <a:solidFill>
                  <a:schemeClr val="bg1"/>
                </a:solidFill>
                <a:latin typeface="+mj-lt"/>
                <a:ea typeface="Nunito"/>
                <a:cs typeface="+mj-lt"/>
                <a:sym typeface="Nunito"/>
              </a:rPr>
              <a:t>DE BIENS ET DE SERVICES : </a:t>
            </a:r>
            <a:endParaRPr lang="fr-FR" b="1" dirty="0">
              <a:solidFill>
                <a:schemeClr val="bg1"/>
              </a:solidFill>
              <a:latin typeface="+mj-lt"/>
              <a:ea typeface="Nunito"/>
              <a:cs typeface="+mj-lt"/>
              <a:sym typeface="Nunito"/>
            </a:endParaRPr>
          </a:p>
          <a:p>
            <a:pPr marL="0" marR="0" lvl="0" indent="0" algn="r" rtl="0">
              <a:lnSpc>
                <a:spcPct val="100000"/>
              </a:lnSpc>
              <a:spcBef>
                <a:spcPts val="0"/>
              </a:spcBef>
              <a:spcAft>
                <a:spcPts val="0"/>
              </a:spcAft>
              <a:buClr>
                <a:srgbClr val="000000"/>
              </a:buClr>
              <a:buSzPts val="3000"/>
              <a:buFont typeface="Arial" panose="020B0604020202020204"/>
              <a:buNone/>
            </a:pPr>
            <a:r>
              <a:rPr lang="fr-FR" b="1" dirty="0">
                <a:solidFill>
                  <a:schemeClr val="bg1"/>
                </a:solidFill>
                <a:latin typeface="+mj-lt"/>
                <a:ea typeface="Nunito"/>
                <a:cs typeface="+mj-lt"/>
                <a:sym typeface="Nunito"/>
              </a:rPr>
              <a:t>CAS DE TERRANET GLOBAL</a:t>
            </a:r>
            <a:endParaRPr lang="fr-FR" b="1" dirty="0">
              <a:solidFill>
                <a:schemeClr val="bg1"/>
              </a:solidFill>
              <a:latin typeface="+mj-lt"/>
              <a:ea typeface="Nunito"/>
              <a:cs typeface="+mj-lt"/>
              <a:sym typeface="Nunito"/>
            </a:endParaRPr>
          </a:p>
          <a:p>
            <a:pPr algn="r"/>
            <a:endParaRPr lang="fr-FR" b="1" dirty="0">
              <a:solidFill>
                <a:schemeClr val="bg1"/>
              </a:solidFill>
              <a:latin typeface="+mj-lt"/>
              <a:ea typeface="Nunito"/>
              <a:cs typeface="+mj-lt"/>
              <a:sym typeface="Nunito"/>
            </a:endParaRPr>
          </a:p>
        </p:txBody>
      </p:sp>
      <p:sp>
        <p:nvSpPr>
          <p:cNvPr id="31" name="Text Box 30"/>
          <p:cNvSpPr txBox="1"/>
          <p:nvPr/>
        </p:nvSpPr>
        <p:spPr>
          <a:xfrm>
            <a:off x="8582660" y="3989705"/>
            <a:ext cx="3348355" cy="368300"/>
          </a:xfrm>
          <a:prstGeom prst="rect">
            <a:avLst/>
          </a:prstGeom>
          <a:noFill/>
        </p:spPr>
        <p:txBody>
          <a:bodyPr wrap="square" rtlCol="0">
            <a:spAutoFit/>
          </a:bodyPr>
          <a:p>
            <a:pPr algn="r"/>
            <a:r>
              <a:rPr lang="fr-FR" altLang="en-US">
                <a:solidFill>
                  <a:schemeClr val="bg1"/>
                </a:solidFill>
              </a:rPr>
              <a:t>Présenté par: ALI Gnimdou</a:t>
            </a:r>
            <a:endParaRPr lang="fr-FR" altLang="en-US">
              <a:solidFill>
                <a:schemeClr val="bg1"/>
              </a:solidFill>
            </a:endParaRPr>
          </a:p>
        </p:txBody>
      </p:sp>
      <p:sp>
        <p:nvSpPr>
          <p:cNvPr id="33" name="Text Box 32"/>
          <p:cNvSpPr txBox="1"/>
          <p:nvPr/>
        </p:nvSpPr>
        <p:spPr>
          <a:xfrm>
            <a:off x="532130" y="4658995"/>
            <a:ext cx="2552700" cy="685800"/>
          </a:xfrm>
          <a:prstGeom prst="rect">
            <a:avLst/>
          </a:prstGeom>
          <a:noFill/>
        </p:spPr>
        <p:txBody>
          <a:bodyPr wrap="square" rtlCol="0">
            <a:noAutofit/>
          </a:bodyPr>
          <a:p>
            <a:r>
              <a:rPr lang="fr-FR" altLang="en-US"/>
              <a:t>Maitre de stage:</a:t>
            </a:r>
            <a:endParaRPr lang="fr-FR" altLang="en-US"/>
          </a:p>
          <a:p>
            <a:r>
              <a:rPr lang="fr-FR" altLang="en-US" sz="2000" b="1"/>
              <a:t>M. HUNDELE Mario</a:t>
            </a:r>
            <a:endParaRPr lang="fr-FR" altLang="en-US" sz="2000" b="1"/>
          </a:p>
        </p:txBody>
      </p:sp>
      <p:sp>
        <p:nvSpPr>
          <p:cNvPr id="34" name="Text Box 33"/>
          <p:cNvSpPr txBox="1"/>
          <p:nvPr/>
        </p:nvSpPr>
        <p:spPr>
          <a:xfrm>
            <a:off x="3390900" y="4669155"/>
            <a:ext cx="2924810" cy="675640"/>
          </a:xfrm>
          <a:prstGeom prst="rect">
            <a:avLst/>
          </a:prstGeom>
          <a:noFill/>
        </p:spPr>
        <p:txBody>
          <a:bodyPr wrap="square" rtlCol="0">
            <a:spAutoFit/>
          </a:bodyPr>
          <a:p>
            <a:r>
              <a:rPr lang="fr-FR" altLang="en-US"/>
              <a:t>Directeur de mémoire:</a:t>
            </a:r>
            <a:endParaRPr lang="fr-FR" altLang="en-US"/>
          </a:p>
          <a:p>
            <a:r>
              <a:rPr lang="fr-FR" altLang="en-US" sz="2000" b="1"/>
              <a:t>M. AKANATE Alassani</a:t>
            </a:r>
            <a:endParaRPr lang="fr-FR" altLang="en-US" sz="2000" b="1"/>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 name="组合 10"/>
          <p:cNvGrpSpPr/>
          <p:nvPr/>
        </p:nvGrpSpPr>
        <p:grpSpPr>
          <a:xfrm>
            <a:off x="-76200" y="5905500"/>
            <a:ext cx="12303760" cy="1048114"/>
            <a:chOff x="-76200" y="5565519"/>
            <a:chExt cx="12303760" cy="1388095"/>
          </a:xfrm>
        </p:grpSpPr>
        <p:sp>
          <p:nvSpPr>
            <p:cNvPr id="12"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8" name="组合 7"/>
          <p:cNvGrpSpPr/>
          <p:nvPr/>
        </p:nvGrpSpPr>
        <p:grpSpPr>
          <a:xfrm rot="16200000">
            <a:off x="3827145" y="210185"/>
            <a:ext cx="367665" cy="793115"/>
            <a:chOff x="-144828" y="120849"/>
            <a:chExt cx="542711" cy="1036266"/>
          </a:xfrm>
          <a:solidFill>
            <a:schemeClr val="tx1"/>
          </a:solidFill>
        </p:grpSpPr>
        <p:sp>
          <p:nvSpPr>
            <p:cNvPr id="4"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5"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2/3</a:t>
              </a:r>
              <a:endParaRPr lang="fr-FR" altLang="zh-CN" dirty="0">
                <a:latin typeface="+mj-ea"/>
                <a:cs typeface="+mj-ea"/>
              </a:endParaRPr>
            </a:p>
          </p:txBody>
        </p:sp>
      </p:grpSp>
      <p:sp>
        <p:nvSpPr>
          <p:cNvPr id="2" name="Text Box 1"/>
          <p:cNvSpPr txBox="1"/>
          <p:nvPr/>
        </p:nvSpPr>
        <p:spPr>
          <a:xfrm>
            <a:off x="334010" y="349250"/>
            <a:ext cx="2700020" cy="521970"/>
          </a:xfrm>
          <a:prstGeom prst="rect">
            <a:avLst/>
          </a:prstGeom>
          <a:noFill/>
        </p:spPr>
        <p:txBody>
          <a:bodyPr wrap="square" rtlCol="0">
            <a:spAutoFit/>
          </a:bodyPr>
          <a:p>
            <a:r>
              <a:rPr lang="fr-FR" altLang="en-US" sz="2800">
                <a:latin typeface="+mj-lt"/>
                <a:cs typeface="+mj-lt"/>
              </a:rPr>
              <a:t>Introduction</a:t>
            </a:r>
            <a:endParaRPr lang="fr-FR" altLang="en-US" sz="2800">
              <a:latin typeface="+mj-lt"/>
              <a:cs typeface="+mj-lt"/>
            </a:endParaRPr>
          </a:p>
        </p:txBody>
      </p:sp>
      <p:sp>
        <p:nvSpPr>
          <p:cNvPr id="3" name="Text Box 2"/>
          <p:cNvSpPr txBox="1"/>
          <p:nvPr/>
        </p:nvSpPr>
        <p:spPr>
          <a:xfrm>
            <a:off x="334010" y="1000760"/>
            <a:ext cx="11370945" cy="2745740"/>
          </a:xfrm>
          <a:prstGeom prst="rect">
            <a:avLst/>
          </a:prstGeom>
          <a:noFill/>
        </p:spPr>
        <p:txBody>
          <a:bodyPr wrap="square" rtlCol="0">
            <a:spAutoFit/>
          </a:bodyPr>
          <a:p>
            <a:pPr algn="just">
              <a:lnSpc>
                <a:spcPct val="150000"/>
              </a:lnSpc>
            </a:pPr>
            <a:r>
              <a:rPr sz="2300"/>
              <a:t>Par manque de moyens financiers, l'accès limité de ces biens et / ou services par certaines couches sociales et l’impact environnemental grandissant de notre mode de vie laisse à se poser des questions sur l’avenir même du monde face à ces biens qui deviennent des déchets. Il s’avère alors de penser à un système de recyclage via un mode d’échange ou de troc.</a:t>
            </a:r>
            <a:endParaRPr sz="23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nvGrpSpPr>
        <p:grpSpPr>
          <a:xfrm rot="16200000">
            <a:off x="3827145" y="210185"/>
            <a:ext cx="367665" cy="793115"/>
            <a:chOff x="-144828" y="120849"/>
            <a:chExt cx="542711" cy="1036266"/>
          </a:xfrm>
          <a:solidFill>
            <a:schemeClr val="tx1"/>
          </a:solidFill>
        </p:grpSpPr>
        <p:sp>
          <p:nvSpPr>
            <p:cNvPr id="4"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5"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3/3</a:t>
              </a:r>
              <a:endParaRPr lang="fr-FR" altLang="zh-CN" dirty="0">
                <a:latin typeface="+mj-ea"/>
                <a:cs typeface="+mj-ea"/>
              </a:endParaRPr>
            </a:p>
          </p:txBody>
        </p:sp>
      </p:grpSp>
      <p:sp>
        <p:nvSpPr>
          <p:cNvPr id="2" name="Text Box 1"/>
          <p:cNvSpPr txBox="1"/>
          <p:nvPr/>
        </p:nvSpPr>
        <p:spPr>
          <a:xfrm>
            <a:off x="334010" y="349250"/>
            <a:ext cx="2700020" cy="521970"/>
          </a:xfrm>
          <a:prstGeom prst="rect">
            <a:avLst/>
          </a:prstGeom>
          <a:noFill/>
        </p:spPr>
        <p:txBody>
          <a:bodyPr wrap="square" rtlCol="0">
            <a:spAutoFit/>
          </a:bodyPr>
          <a:p>
            <a:r>
              <a:rPr lang="fr-FR" altLang="en-US" sz="2800">
                <a:latin typeface="+mj-lt"/>
                <a:cs typeface="+mj-lt"/>
              </a:rPr>
              <a:t>Introduction</a:t>
            </a:r>
            <a:endParaRPr lang="fr-FR" altLang="en-US" sz="2800">
              <a:latin typeface="+mj-lt"/>
              <a:cs typeface="+mj-lt"/>
            </a:endParaRPr>
          </a:p>
        </p:txBody>
      </p:sp>
      <p:pic>
        <p:nvPicPr>
          <p:cNvPr id="10" name="Picture 9" descr="m"/>
          <p:cNvPicPr>
            <a:picLocks noChangeAspect="1"/>
          </p:cNvPicPr>
          <p:nvPr/>
        </p:nvPicPr>
        <p:blipFill>
          <a:blip r:embed="rId1"/>
          <a:stretch>
            <a:fillRect/>
          </a:stretch>
        </p:blipFill>
        <p:spPr>
          <a:xfrm>
            <a:off x="2684145" y="0"/>
            <a:ext cx="6783070" cy="6783070"/>
          </a:xfrm>
          <a:prstGeom prst="rect">
            <a:avLst/>
          </a:prstGeom>
        </p:spPr>
      </p:pic>
      <p:grpSp>
        <p:nvGrpSpPr>
          <p:cNvPr id="14" name="组合 10"/>
          <p:cNvGrpSpPr/>
          <p:nvPr/>
        </p:nvGrpSpPr>
        <p:grpSpPr>
          <a:xfrm>
            <a:off x="-76200" y="5905500"/>
            <a:ext cx="12303760" cy="1048114"/>
            <a:chOff x="-76200" y="5565519"/>
            <a:chExt cx="12303760" cy="1388095"/>
          </a:xfrm>
        </p:grpSpPr>
        <p:sp>
          <p:nvSpPr>
            <p:cNvPr id="15" name="任意多边形: 形状 11"/>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 name="任意多边形: 形状 12"/>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17" name="Text Box 16"/>
          <p:cNvSpPr txBox="1"/>
          <p:nvPr/>
        </p:nvSpPr>
        <p:spPr>
          <a:xfrm>
            <a:off x="4598035" y="1310005"/>
            <a:ext cx="4476750" cy="2670810"/>
          </a:xfrm>
          <a:prstGeom prst="rect">
            <a:avLst/>
          </a:prstGeom>
          <a:noFill/>
        </p:spPr>
        <p:txBody>
          <a:bodyPr wrap="square" rtlCol="0">
            <a:noAutofit/>
          </a:bodyPr>
          <a:p>
            <a:pPr algn="ctr">
              <a:lnSpc>
                <a:spcPct val="150000"/>
              </a:lnSpc>
            </a:pPr>
            <a:r>
              <a:rPr lang="fr-FR" altLang="en-US" sz="2200" b="1">
                <a:solidFill>
                  <a:schemeClr val="tx1"/>
                </a:solidFill>
                <a:cs typeface="+mn-lt"/>
              </a:rPr>
              <a:t>Conception </a:t>
            </a:r>
            <a:endParaRPr lang="fr-FR" altLang="en-US" sz="2200" b="1">
              <a:solidFill>
                <a:schemeClr val="tx1"/>
              </a:solidFill>
              <a:cs typeface="+mn-lt"/>
            </a:endParaRPr>
          </a:p>
          <a:p>
            <a:pPr algn="ctr">
              <a:lnSpc>
                <a:spcPct val="150000"/>
              </a:lnSpc>
            </a:pPr>
            <a:r>
              <a:rPr lang="fr-FR" altLang="en-US" sz="2200" b="1">
                <a:solidFill>
                  <a:schemeClr val="tx1"/>
                </a:solidFill>
                <a:cs typeface="+mn-lt"/>
              </a:rPr>
              <a:t>et réalisation d’une</a:t>
            </a:r>
            <a:endParaRPr lang="fr-FR" altLang="en-US" sz="2200" b="1">
              <a:solidFill>
                <a:schemeClr val="tx1"/>
              </a:solidFill>
              <a:cs typeface="+mn-lt"/>
            </a:endParaRPr>
          </a:p>
          <a:p>
            <a:pPr algn="ctr">
              <a:lnSpc>
                <a:spcPct val="150000"/>
              </a:lnSpc>
            </a:pPr>
            <a:r>
              <a:rPr lang="fr-FR" altLang="en-US" sz="2200" b="1">
                <a:solidFill>
                  <a:schemeClr val="tx1"/>
                </a:solidFill>
                <a:cs typeface="+mn-lt"/>
              </a:rPr>
              <a:t>plateforme web d’échange de biens et de service: Cas de Terranet global</a:t>
            </a:r>
            <a:endParaRPr lang="fr-FR" altLang="en-US" sz="2200" b="1">
              <a:solidFill>
                <a:schemeClr val="tx1"/>
              </a:solidFill>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5"/>
          <p:cNvGrpSpPr/>
          <p:nvPr/>
        </p:nvGrpSpPr>
        <p:grpSpPr>
          <a:xfrm>
            <a:off x="2204085" y="2682240"/>
            <a:ext cx="7135495" cy="1329055"/>
            <a:chOff x="5962650" y="2113414"/>
            <a:chExt cx="6284989" cy="1153593"/>
          </a:xfrm>
        </p:grpSpPr>
        <p:sp>
          <p:nvSpPr>
            <p:cNvPr id="4" name="矩形: 圆角 6"/>
            <p:cNvSpPr/>
            <p:nvPr/>
          </p:nvSpPr>
          <p:spPr>
            <a:xfrm>
              <a:off x="5962650" y="2113414"/>
              <a:ext cx="6284989" cy="1153593"/>
            </a:xfrm>
            <a:prstGeom prst="roundRect">
              <a:avLst>
                <a:gd name="adj" fmla="val 50000"/>
              </a:avLst>
            </a:prstGeom>
            <a:solidFill>
              <a:schemeClr val="bg1"/>
            </a:solidFill>
            <a:ln w="0">
              <a:solidFill>
                <a:srgbClr val="00B050"/>
              </a:solidFill>
            </a:ln>
            <a:effectLst>
              <a:outerShdw blurRad="139700" dist="889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Ubuntu" panose="020B0504030602030204" charset="0"/>
              </a:endParaRPr>
            </a:p>
          </p:txBody>
        </p:sp>
        <p:sp>
          <p:nvSpPr>
            <p:cNvPr id="5" name="文本框 9"/>
            <p:cNvSpPr txBox="1"/>
            <p:nvPr/>
          </p:nvSpPr>
          <p:spPr>
            <a:xfrm>
              <a:off x="6422404" y="2198294"/>
              <a:ext cx="5691559" cy="983833"/>
            </a:xfrm>
            <a:prstGeom prst="rect">
              <a:avLst/>
            </a:prstGeom>
            <a:noFill/>
          </p:spPr>
          <p:txBody>
            <a:bodyPr wrap="square">
              <a:noAutofit/>
            </a:bodyPr>
            <a:lstStyle>
              <a:defPPr>
                <a:defRPr lang="en-US"/>
              </a:defPPr>
              <a:lvl1pPr algn="ctr">
                <a:defRPr sz="2000">
                  <a:solidFill>
                    <a:schemeClr val="accent1">
                      <a:lumMod val="50000"/>
                    </a:schemeClr>
                  </a:solidFill>
                </a:defRPr>
              </a:lvl1pPr>
            </a:lstStyle>
            <a:p>
              <a:pPr algn="l"/>
              <a:r>
                <a:rPr lang="fr-FR" altLang="en-US" sz="6000" dirty="0">
                  <a:solidFill>
                    <a:srgbClr val="00B050"/>
                  </a:solidFill>
                  <a:latin typeface="+mj-lt"/>
                  <a:cs typeface="+mj-lt"/>
                </a:rPr>
                <a:t>Problématique</a:t>
              </a:r>
              <a:endParaRPr lang="fr-FR" altLang="en-US" sz="6000" dirty="0">
                <a:solidFill>
                  <a:srgbClr val="00B050"/>
                </a:solidFill>
                <a:latin typeface="+mj-lt"/>
                <a:cs typeface="+mj-lt"/>
              </a:endParaRPr>
            </a:p>
          </p:txBody>
        </p:sp>
      </p:grpSp>
      <p:pic>
        <p:nvPicPr>
          <p:cNvPr id="8" name="Picture 7" descr="acff3bd2-9adb-427e-abbb-c97bd8286500-removebg-preview"/>
          <p:cNvPicPr>
            <a:picLocks noChangeAspect="1"/>
          </p:cNvPicPr>
          <p:nvPr/>
        </p:nvPicPr>
        <p:blipFill>
          <a:blip r:embed="rId1"/>
          <a:stretch>
            <a:fillRect/>
          </a:stretch>
        </p:blipFill>
        <p:spPr>
          <a:xfrm>
            <a:off x="8815070" y="1365250"/>
            <a:ext cx="4121150" cy="549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84455" y="5676265"/>
            <a:ext cx="12303760" cy="1254125"/>
            <a:chOff x="-76200" y="5565519"/>
            <a:chExt cx="12303760" cy="1388095"/>
          </a:xfrm>
        </p:grpSpPr>
        <p:sp>
          <p:nvSpPr>
            <p:cNvPr id="54"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文本框 8"/>
          <p:cNvSpPr txBox="1"/>
          <p:nvPr/>
        </p:nvSpPr>
        <p:spPr>
          <a:xfrm>
            <a:off x="391160" y="367665"/>
            <a:ext cx="3101340" cy="435610"/>
          </a:xfrm>
          <a:prstGeom prst="rect">
            <a:avLst/>
          </a:prstGeom>
          <a:noFill/>
        </p:spPr>
        <p:txBody>
          <a:bodyPr wrap="square">
            <a:spAutoFit/>
          </a:bodyPr>
          <a:lstStyle/>
          <a:p>
            <a:pPr>
              <a:lnSpc>
                <a:spcPct val="80000"/>
              </a:lnSpc>
            </a:pPr>
            <a:r>
              <a:rPr lang="fr-FR" altLang="en-US" sz="2800">
                <a:solidFill>
                  <a:schemeClr val="tx1"/>
                </a:solidFill>
                <a:latin typeface="+mj-lt"/>
                <a:cs typeface="+mj-lt"/>
                <a:sym typeface="+mn-ea"/>
              </a:rPr>
              <a:t>Problématique</a:t>
            </a:r>
            <a:endParaRPr lang="fr-FR" altLang="en-US" sz="2800" dirty="0">
              <a:solidFill>
                <a:schemeClr val="tx1"/>
              </a:solidFill>
              <a:effectLst>
                <a:outerShdw blurRad="165100" dist="25400" dir="2700000" algn="tl" rotWithShape="0">
                  <a:schemeClr val="accent1">
                    <a:alpha val="30000"/>
                  </a:schemeClr>
                </a:outerShdw>
              </a:effectLst>
              <a:latin typeface="+mj-lt"/>
              <a:cs typeface="+mj-lt"/>
              <a:sym typeface="+mn-ea"/>
            </a:endParaRPr>
          </a:p>
        </p:txBody>
      </p:sp>
      <p:sp>
        <p:nvSpPr>
          <p:cNvPr id="31" name="文本框 30"/>
          <p:cNvSpPr txBox="1"/>
          <p:nvPr/>
        </p:nvSpPr>
        <p:spPr>
          <a:xfrm>
            <a:off x="391160" y="873125"/>
            <a:ext cx="11295380" cy="4338320"/>
          </a:xfrm>
          <a:prstGeom prst="rect">
            <a:avLst/>
          </a:prstGeom>
          <a:noFill/>
        </p:spPr>
        <p:txBody>
          <a:bodyPr wrap="square">
            <a:spAutoFit/>
          </a:bodyPr>
          <a:lstStyle>
            <a:defPPr>
              <a:defRPr lang="en-US"/>
            </a:defPPr>
            <a:lvl1pPr algn="ctr">
              <a:defRPr sz="2000">
                <a:solidFill>
                  <a:schemeClr val="accent1">
                    <a:lumMod val="50000"/>
                  </a:schemeClr>
                </a:solidFill>
              </a:defRPr>
            </a:lvl1pPr>
          </a:lstStyle>
          <a:p>
            <a:pPr algn="just">
              <a:lnSpc>
                <a:spcPct val="150000"/>
              </a:lnSpc>
            </a:pPr>
            <a:r>
              <a:rPr lang="en-US" altLang="zh-CN" sz="2300" dirty="0">
                <a:solidFill>
                  <a:schemeClr val="tx1"/>
                </a:solidFill>
              </a:rPr>
              <a:t>La pratique du troc est fondamentale dans diverses interactions, que ce soit entre individus, communautés ou entreprises, le besoin d'une plateforme de troc se fait ressentir en raison des problèmes socio-économiques persistants tels que </a:t>
            </a:r>
            <a:r>
              <a:rPr lang="fr-FR" altLang="en-US" sz="2300" dirty="0">
                <a:solidFill>
                  <a:schemeClr val="tx1"/>
                </a:solidFill>
              </a:rPr>
              <a:t>l’i</a:t>
            </a:r>
            <a:r>
              <a:rPr lang="en-US" altLang="zh-CN" sz="2300" dirty="0">
                <a:solidFill>
                  <a:schemeClr val="tx1"/>
                </a:solidFill>
              </a:rPr>
              <a:t>nstabilité financière, l'isolement, le gaspillage de ressources et d'autres enjeux. Malheureusement, force est de constater que plusieurs personnes notamment les jeunes et les entreprises manquent d’acheteurs et moyens financiers pour se débarr</a:t>
            </a:r>
            <a:r>
              <a:rPr lang="fr-FR" altLang="en-US" sz="2300" dirty="0">
                <a:solidFill>
                  <a:schemeClr val="tx1"/>
                </a:solidFill>
              </a:rPr>
              <a:t>a</a:t>
            </a:r>
            <a:r>
              <a:rPr lang="en-US" altLang="zh-CN" sz="2300" dirty="0">
                <a:solidFill>
                  <a:schemeClr val="tx1"/>
                </a:solidFill>
              </a:rPr>
              <a:t>asser de leurs objets inutilisés et s’en offrir ceux dont ils ont besoins.</a:t>
            </a:r>
            <a:endParaRPr lang="fr-FR" altLang="en-US" sz="2300" dirty="0">
              <a:solidFill>
                <a:schemeClr val="tx1"/>
              </a:solidFill>
            </a:endParaRPr>
          </a:p>
        </p:txBody>
      </p:sp>
      <p:grpSp>
        <p:nvGrpSpPr>
          <p:cNvPr id="2" name="组合 7"/>
          <p:cNvGrpSpPr/>
          <p:nvPr/>
        </p:nvGrpSpPr>
        <p:grpSpPr>
          <a:xfrm rot="16200000">
            <a:off x="3870960" y="192405"/>
            <a:ext cx="367665" cy="793115"/>
            <a:chOff x="-144828" y="120849"/>
            <a:chExt cx="542711" cy="1036266"/>
          </a:xfrm>
          <a:solidFill>
            <a:schemeClr val="tx1"/>
          </a:solidFill>
        </p:grpSpPr>
        <p:sp>
          <p:nvSpPr>
            <p:cNvPr id="3"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6"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1/6</a:t>
              </a:r>
              <a:endParaRPr lang="fr-FR" altLang="zh-CN" dirty="0">
                <a:latin typeface="+mj-ea"/>
                <a:cs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组合 52"/>
          <p:cNvGrpSpPr/>
          <p:nvPr/>
        </p:nvGrpSpPr>
        <p:grpSpPr>
          <a:xfrm>
            <a:off x="-84321" y="5812639"/>
            <a:ext cx="12303760" cy="1117483"/>
            <a:chOff x="-76200" y="5565519"/>
            <a:chExt cx="12303760" cy="1388095"/>
          </a:xfrm>
        </p:grpSpPr>
        <p:sp>
          <p:nvSpPr>
            <p:cNvPr id="54" name="任意多边形: 形状 53"/>
            <p:cNvSpPr/>
            <p:nvPr/>
          </p:nvSpPr>
          <p:spPr>
            <a:xfrm>
              <a:off x="0" y="5565519"/>
              <a:ext cx="12192000" cy="1292481"/>
            </a:xfrm>
            <a:custGeom>
              <a:avLst/>
              <a:gdLst>
                <a:gd name="connsiteX0" fmla="*/ 1661636 w 12192000"/>
                <a:gd name="connsiteY0" fmla="*/ 609 h 1292481"/>
                <a:gd name="connsiteX1" fmla="*/ 8317452 w 12192000"/>
                <a:gd name="connsiteY1" fmla="*/ 1050550 h 1292481"/>
                <a:gd name="connsiteX2" fmla="*/ 12096601 w 12192000"/>
                <a:gd name="connsiteY2" fmla="*/ 83430 h 1292481"/>
                <a:gd name="connsiteX3" fmla="*/ 12192000 w 12192000"/>
                <a:gd name="connsiteY3" fmla="*/ 22470 h 1292481"/>
                <a:gd name="connsiteX4" fmla="*/ 12192000 w 12192000"/>
                <a:gd name="connsiteY4" fmla="*/ 1292481 h 1292481"/>
                <a:gd name="connsiteX5" fmla="*/ 0 w 12192000"/>
                <a:gd name="connsiteY5" fmla="*/ 1292481 h 1292481"/>
                <a:gd name="connsiteX6" fmla="*/ 0 w 12192000"/>
                <a:gd name="connsiteY6" fmla="*/ 464938 h 1292481"/>
                <a:gd name="connsiteX7" fmla="*/ 127640 w 12192000"/>
                <a:gd name="connsiteY7" fmla="*/ 405878 h 1292481"/>
                <a:gd name="connsiteX8" fmla="*/ 1469151 w 12192000"/>
                <a:gd name="connsiteY8" fmla="*/ 7724 h 1292481"/>
                <a:gd name="connsiteX9" fmla="*/ 1661636 w 12192000"/>
                <a:gd name="connsiteY9" fmla="*/ 609 h 129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292481">
                  <a:moveTo>
                    <a:pt x="1661636" y="609"/>
                  </a:moveTo>
                  <a:cubicBezTo>
                    <a:pt x="3674656" y="-31256"/>
                    <a:pt x="6415211" y="1200019"/>
                    <a:pt x="8317452" y="1050550"/>
                  </a:cubicBezTo>
                  <a:cubicBezTo>
                    <a:pt x="9994220" y="1052009"/>
                    <a:pt x="11513681" y="434373"/>
                    <a:pt x="12096601" y="83430"/>
                  </a:cubicBezTo>
                  <a:lnTo>
                    <a:pt x="12192000" y="22470"/>
                  </a:lnTo>
                  <a:lnTo>
                    <a:pt x="12192000" y="1292481"/>
                  </a:lnTo>
                  <a:lnTo>
                    <a:pt x="0" y="1292481"/>
                  </a:lnTo>
                  <a:lnTo>
                    <a:pt x="0" y="464938"/>
                  </a:lnTo>
                  <a:lnTo>
                    <a:pt x="127640" y="405878"/>
                  </a:lnTo>
                  <a:cubicBezTo>
                    <a:pt x="519000" y="224791"/>
                    <a:pt x="919661" y="51765"/>
                    <a:pt x="1469151" y="7724"/>
                  </a:cubicBezTo>
                  <a:cubicBezTo>
                    <a:pt x="1532521" y="3979"/>
                    <a:pt x="1596700" y="1637"/>
                    <a:pt x="1661636" y="609"/>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p:cNvSpPr/>
            <p:nvPr/>
          </p:nvSpPr>
          <p:spPr>
            <a:xfrm>
              <a:off x="-76200" y="5706522"/>
              <a:ext cx="12303760" cy="1247092"/>
            </a:xfrm>
            <a:custGeom>
              <a:avLst/>
              <a:gdLst>
                <a:gd name="connsiteX0" fmla="*/ 2639100 w 12192000"/>
                <a:gd name="connsiteY0" fmla="*/ 1182 h 1151586"/>
                <a:gd name="connsiteX1" fmla="*/ 9712891 w 12192000"/>
                <a:gd name="connsiteY1" fmla="*/ 888657 h 1151586"/>
                <a:gd name="connsiteX2" fmla="*/ 12050382 w 12192000"/>
                <a:gd name="connsiteY2" fmla="*/ 236763 h 1151586"/>
                <a:gd name="connsiteX3" fmla="*/ 12192000 w 12192000"/>
                <a:gd name="connsiteY3" fmla="*/ 131236 h 1151586"/>
                <a:gd name="connsiteX4" fmla="*/ 12192000 w 12192000"/>
                <a:gd name="connsiteY4" fmla="*/ 1151586 h 1151586"/>
                <a:gd name="connsiteX5" fmla="*/ 0 w 12192000"/>
                <a:gd name="connsiteY5" fmla="*/ 1151586 h 1151586"/>
                <a:gd name="connsiteX6" fmla="*/ 0 w 12192000"/>
                <a:gd name="connsiteY6" fmla="*/ 772374 h 1151586"/>
                <a:gd name="connsiteX7" fmla="*/ 86090 w 12192000"/>
                <a:gd name="connsiteY7" fmla="*/ 721494 h 1151586"/>
                <a:gd name="connsiteX8" fmla="*/ 2639100 w 12192000"/>
                <a:gd name="connsiteY8" fmla="*/ 1182 h 1151586"/>
                <a:gd name="connsiteX0-1" fmla="*/ 2639100 w 12192000"/>
                <a:gd name="connsiteY0-2" fmla="*/ 1182 h 1151586"/>
                <a:gd name="connsiteX1-3" fmla="*/ 9712891 w 12192000"/>
                <a:gd name="connsiteY1-4" fmla="*/ 888657 h 1151586"/>
                <a:gd name="connsiteX2-5" fmla="*/ 12192000 w 12192000"/>
                <a:gd name="connsiteY2-6" fmla="*/ 131236 h 1151586"/>
                <a:gd name="connsiteX3-7" fmla="*/ 12192000 w 12192000"/>
                <a:gd name="connsiteY3-8" fmla="*/ 1151586 h 1151586"/>
                <a:gd name="connsiteX4-9" fmla="*/ 0 w 12192000"/>
                <a:gd name="connsiteY4-10" fmla="*/ 1151586 h 1151586"/>
                <a:gd name="connsiteX5-11" fmla="*/ 0 w 12192000"/>
                <a:gd name="connsiteY5-12" fmla="*/ 772374 h 1151586"/>
                <a:gd name="connsiteX6-13" fmla="*/ 86090 w 12192000"/>
                <a:gd name="connsiteY6-14" fmla="*/ 721494 h 1151586"/>
                <a:gd name="connsiteX7-15" fmla="*/ 2639100 w 12192000"/>
                <a:gd name="connsiteY7-16" fmla="*/ 1182 h 1151586"/>
                <a:gd name="connsiteX0-17" fmla="*/ 2639100 w 12192000"/>
                <a:gd name="connsiteY0-18" fmla="*/ 1182 h 1151586"/>
                <a:gd name="connsiteX1-19" fmla="*/ 9712891 w 12192000"/>
                <a:gd name="connsiteY1-20" fmla="*/ 888657 h 1151586"/>
                <a:gd name="connsiteX2-21" fmla="*/ 12192000 w 12192000"/>
                <a:gd name="connsiteY2-22" fmla="*/ 131236 h 1151586"/>
                <a:gd name="connsiteX3-23" fmla="*/ 12192000 w 12192000"/>
                <a:gd name="connsiteY3-24" fmla="*/ 1151586 h 1151586"/>
                <a:gd name="connsiteX4-25" fmla="*/ 0 w 12192000"/>
                <a:gd name="connsiteY4-26" fmla="*/ 1151586 h 1151586"/>
                <a:gd name="connsiteX5-27" fmla="*/ 0 w 12192000"/>
                <a:gd name="connsiteY5-28" fmla="*/ 772374 h 1151586"/>
                <a:gd name="connsiteX6-29" fmla="*/ 86090 w 12192000"/>
                <a:gd name="connsiteY6-30" fmla="*/ 721494 h 1151586"/>
                <a:gd name="connsiteX7-31" fmla="*/ 2639100 w 12192000"/>
                <a:gd name="connsiteY7-32" fmla="*/ 1182 h 1151586"/>
                <a:gd name="connsiteX0-33" fmla="*/ 2639100 w 12192000"/>
                <a:gd name="connsiteY0-34" fmla="*/ 1270 h 1151674"/>
                <a:gd name="connsiteX1-35" fmla="*/ 9868941 w 12192000"/>
                <a:gd name="connsiteY1-36" fmla="*/ 823078 h 1151674"/>
                <a:gd name="connsiteX2-37" fmla="*/ 12192000 w 12192000"/>
                <a:gd name="connsiteY2-38" fmla="*/ 131324 h 1151674"/>
                <a:gd name="connsiteX3-39" fmla="*/ 12192000 w 12192000"/>
                <a:gd name="connsiteY3-40" fmla="*/ 1151674 h 1151674"/>
                <a:gd name="connsiteX4-41" fmla="*/ 0 w 12192000"/>
                <a:gd name="connsiteY4-42" fmla="*/ 1151674 h 1151674"/>
                <a:gd name="connsiteX5-43" fmla="*/ 0 w 12192000"/>
                <a:gd name="connsiteY5-44" fmla="*/ 772462 h 1151674"/>
                <a:gd name="connsiteX6-45" fmla="*/ 86090 w 12192000"/>
                <a:gd name="connsiteY6-46" fmla="*/ 721582 h 1151674"/>
                <a:gd name="connsiteX7-47" fmla="*/ 2639100 w 12192000"/>
                <a:gd name="connsiteY7-48" fmla="*/ 1270 h 1151674"/>
                <a:gd name="connsiteX0-49" fmla="*/ 2639100 w 12192000"/>
                <a:gd name="connsiteY0-50" fmla="*/ 1083 h 1151487"/>
                <a:gd name="connsiteX1-51" fmla="*/ 9868941 w 12192000"/>
                <a:gd name="connsiteY1-52" fmla="*/ 822891 h 1151487"/>
                <a:gd name="connsiteX2-53" fmla="*/ 12192000 w 12192000"/>
                <a:gd name="connsiteY2-54" fmla="*/ 131137 h 1151487"/>
                <a:gd name="connsiteX3-55" fmla="*/ 12192000 w 12192000"/>
                <a:gd name="connsiteY3-56" fmla="*/ 1151487 h 1151487"/>
                <a:gd name="connsiteX4-57" fmla="*/ 0 w 12192000"/>
                <a:gd name="connsiteY4-58" fmla="*/ 1151487 h 1151487"/>
                <a:gd name="connsiteX5-59" fmla="*/ 0 w 12192000"/>
                <a:gd name="connsiteY5-60" fmla="*/ 772275 h 1151487"/>
                <a:gd name="connsiteX6-61" fmla="*/ 86090 w 12192000"/>
                <a:gd name="connsiteY6-62" fmla="*/ 721395 h 1151487"/>
                <a:gd name="connsiteX7-63" fmla="*/ 2639100 w 12192000"/>
                <a:gd name="connsiteY7-64" fmla="*/ 1083 h 115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1151487">
                  <a:moveTo>
                    <a:pt x="2639100" y="1083"/>
                  </a:moveTo>
                  <a:cubicBezTo>
                    <a:pt x="4471536" y="-37181"/>
                    <a:pt x="8281960" y="952901"/>
                    <a:pt x="9868941" y="822891"/>
                  </a:cubicBezTo>
                  <a:cubicBezTo>
                    <a:pt x="11264771" y="708541"/>
                    <a:pt x="11793916" y="228033"/>
                    <a:pt x="12192000" y="131137"/>
                  </a:cubicBezTo>
                  <a:lnTo>
                    <a:pt x="12192000" y="1151487"/>
                  </a:lnTo>
                  <a:lnTo>
                    <a:pt x="0" y="1151487"/>
                  </a:lnTo>
                  <a:lnTo>
                    <a:pt x="0" y="772275"/>
                  </a:lnTo>
                  <a:lnTo>
                    <a:pt x="86090" y="721395"/>
                  </a:lnTo>
                  <a:cubicBezTo>
                    <a:pt x="680233" y="383248"/>
                    <a:pt x="1594250" y="-3049"/>
                    <a:pt x="2639100" y="1083"/>
                  </a:cubicBezTo>
                  <a:close/>
                </a:path>
              </a:pathLst>
            </a:custGeom>
            <a:solidFill>
              <a:srgbClr val="00B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椭圆 1"/>
          <p:cNvSpPr/>
          <p:nvPr/>
        </p:nvSpPr>
        <p:spPr>
          <a:xfrm>
            <a:off x="3172460" y="1477010"/>
            <a:ext cx="5914390" cy="46405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Ubuntu" panose="020B0504030602030204" charset="0"/>
            </a:endParaRPr>
          </a:p>
        </p:txBody>
      </p:sp>
      <p:grpSp>
        <p:nvGrpSpPr>
          <p:cNvPr id="96" name="组合 95"/>
          <p:cNvGrpSpPr/>
          <p:nvPr/>
        </p:nvGrpSpPr>
        <p:grpSpPr>
          <a:xfrm rot="0">
            <a:off x="1610360" y="1841717"/>
            <a:ext cx="2711984" cy="819568"/>
            <a:chOff x="6057995" y="2579041"/>
            <a:chExt cx="4255081" cy="1285896"/>
          </a:xfrm>
          <a:noFill/>
        </p:grpSpPr>
        <p:sp>
          <p:nvSpPr>
            <p:cNvPr id="98" name="矩形: 圆角 18"/>
            <p:cNvSpPr/>
            <p:nvPr/>
          </p:nvSpPr>
          <p:spPr>
            <a:xfrm rot="16200000">
              <a:off x="6057995" y="2784937"/>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99" name="矩形: 圆角 19"/>
            <p:cNvSpPr/>
            <p:nvPr/>
          </p:nvSpPr>
          <p:spPr>
            <a:xfrm rot="16200000">
              <a:off x="6074767" y="2801706"/>
              <a:ext cx="1046459" cy="1046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useBgFill="1">
          <p:nvSpPr>
            <p:cNvPr id="100" name="矩形: 圆角 20"/>
            <p:cNvSpPr/>
            <p:nvPr/>
          </p:nvSpPr>
          <p:spPr>
            <a:xfrm rot="240000">
              <a:off x="9305131" y="2579041"/>
              <a:ext cx="1007945" cy="1009577"/>
            </a:xfrm>
            <a:prstGeom prst="ellipse">
              <a:avLst/>
            </a:prstGeom>
            <a:ln w="12700">
              <a:solidFill>
                <a:srgbClr val="00B050"/>
              </a:solidFill>
            </a:ln>
            <a:effectLst>
              <a:outerShdw blurRad="139700" dist="88900" dir="2700000" algn="tl" rotWithShape="0">
                <a:srgbClr val="00B05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800" b="1" dirty="0">
                  <a:solidFill>
                    <a:schemeClr val="tx1"/>
                  </a:solidFill>
                  <a:latin typeface="+mj-lt"/>
                  <a:cs typeface="+mj-lt"/>
                </a:rPr>
                <a:t>!</a:t>
              </a:r>
              <a:endParaRPr lang="fr-FR" altLang="zh-CN" sz="2800" b="1" dirty="0">
                <a:solidFill>
                  <a:schemeClr val="tx1"/>
                </a:solidFill>
                <a:latin typeface="+mj-lt"/>
                <a:cs typeface="+mj-lt"/>
              </a:endParaRPr>
            </a:p>
          </p:txBody>
        </p:sp>
      </p:grpSp>
      <p:grpSp>
        <p:nvGrpSpPr>
          <p:cNvPr id="34" name="组合 33"/>
          <p:cNvGrpSpPr/>
          <p:nvPr/>
        </p:nvGrpSpPr>
        <p:grpSpPr>
          <a:xfrm>
            <a:off x="4627245" y="2159000"/>
            <a:ext cx="3013075" cy="3070226"/>
            <a:chOff x="6057534" y="2784937"/>
            <a:chExt cx="1094065" cy="1106783"/>
          </a:xfrm>
          <a:blipFill rotWithShape="1">
            <a:blip r:embed="rId1"/>
            <a:stretch>
              <a:fillRect/>
            </a:stretch>
          </a:blipFill>
        </p:grpSpPr>
        <p:sp>
          <p:nvSpPr>
            <p:cNvPr id="35" name="矩形: 圆角 18"/>
            <p:cNvSpPr/>
            <p:nvPr/>
          </p:nvSpPr>
          <p:spPr>
            <a:xfrm rot="16200000">
              <a:off x="6057995" y="2784937"/>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79" name="矩形: 圆角 19"/>
            <p:cNvSpPr/>
            <p:nvPr/>
          </p:nvSpPr>
          <p:spPr>
            <a:xfrm rot="16200000">
              <a:off x="6074768" y="2801706"/>
              <a:ext cx="1046457" cy="10464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85" name="矩形: 圆角 20"/>
            <p:cNvSpPr/>
            <p:nvPr/>
          </p:nvSpPr>
          <p:spPr>
            <a:xfrm>
              <a:off x="6057534" y="2788142"/>
              <a:ext cx="1094065" cy="1103578"/>
            </a:xfrm>
            <a:prstGeom prst="ellipse">
              <a:avLst/>
            </a:prstGeom>
            <a:grpFill/>
            <a:ln w="12700">
              <a:solidFill>
                <a:srgbClr val="00B050"/>
              </a:solidFill>
            </a:ln>
            <a:effectLst>
              <a:outerShdw blurRad="139700" dist="88900" dir="2700000" algn="tl"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tLang="zh-CN" dirty="0">
                <a:cs typeface="Ubuntu" panose="020B0504030602030204" charset="0"/>
              </a:endParaRPr>
            </a:p>
          </p:txBody>
        </p:sp>
      </p:grpSp>
      <p:sp>
        <p:nvSpPr>
          <p:cNvPr id="3" name="文本框 8"/>
          <p:cNvSpPr txBox="1"/>
          <p:nvPr/>
        </p:nvSpPr>
        <p:spPr>
          <a:xfrm>
            <a:off x="391160" y="367665"/>
            <a:ext cx="3101340" cy="435610"/>
          </a:xfrm>
          <a:prstGeom prst="rect">
            <a:avLst/>
          </a:prstGeom>
          <a:noFill/>
        </p:spPr>
        <p:txBody>
          <a:bodyPr wrap="square">
            <a:spAutoFit/>
          </a:bodyPr>
          <a:p>
            <a:pPr>
              <a:lnSpc>
                <a:spcPct val="80000"/>
              </a:lnSpc>
            </a:pPr>
            <a:r>
              <a:rPr lang="fr-FR" altLang="en-US" sz="2800">
                <a:solidFill>
                  <a:schemeClr val="tx1"/>
                </a:solidFill>
                <a:latin typeface="+mj-lt"/>
                <a:cs typeface="+mj-lt"/>
                <a:sym typeface="+mn-ea"/>
              </a:rPr>
              <a:t>Problématique</a:t>
            </a:r>
            <a:endParaRPr lang="fr-FR" altLang="en-US" sz="2800" dirty="0">
              <a:solidFill>
                <a:schemeClr val="tx1"/>
              </a:solidFill>
              <a:effectLst>
                <a:outerShdw blurRad="165100" dist="25400" dir="2700000" algn="tl" rotWithShape="0">
                  <a:schemeClr val="accent1">
                    <a:alpha val="30000"/>
                  </a:schemeClr>
                </a:outerShdw>
              </a:effectLst>
              <a:latin typeface="+mj-lt"/>
              <a:cs typeface="+mj-lt"/>
              <a:sym typeface="+mn-ea"/>
            </a:endParaRPr>
          </a:p>
        </p:txBody>
      </p:sp>
      <p:grpSp>
        <p:nvGrpSpPr>
          <p:cNvPr id="6" name="组合 7"/>
          <p:cNvGrpSpPr/>
          <p:nvPr/>
        </p:nvGrpSpPr>
        <p:grpSpPr>
          <a:xfrm rot="16200000">
            <a:off x="3870960" y="192405"/>
            <a:ext cx="367665" cy="793115"/>
            <a:chOff x="-144828" y="120849"/>
            <a:chExt cx="542711" cy="1036266"/>
          </a:xfrm>
          <a:solidFill>
            <a:schemeClr val="tx1"/>
          </a:solidFill>
        </p:grpSpPr>
        <p:sp>
          <p:nvSpPr>
            <p:cNvPr id="7" name="矩形: 圆角 3"/>
            <p:cNvSpPr/>
            <p:nvPr/>
          </p:nvSpPr>
          <p:spPr>
            <a:xfrm rot="16200000">
              <a:off x="-391605" y="367626"/>
              <a:ext cx="1036266" cy="542711"/>
            </a:xfrm>
            <a:prstGeom prst="roundRect">
              <a:avLst>
                <a:gd name="adj" fmla="val 5000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10" name="矩形: 圆角 4"/>
            <p:cNvSpPr/>
            <p:nvPr/>
          </p:nvSpPr>
          <p:spPr>
            <a:xfrm rot="5400000">
              <a:off x="-359275" y="394349"/>
              <a:ext cx="971606" cy="489264"/>
            </a:xfrm>
            <a:prstGeom prst="roundRect">
              <a:avLst>
                <a:gd name="adj" fmla="val 50000"/>
              </a:avLst>
            </a:prstGeom>
            <a:grp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dirty="0">
                  <a:latin typeface="+mj-ea"/>
                  <a:cs typeface="+mj-ea"/>
                </a:rPr>
                <a:t>2/6</a:t>
              </a:r>
              <a:endParaRPr lang="fr-FR" altLang="zh-CN" dirty="0">
                <a:latin typeface="+mj-ea"/>
                <a:cs typeface="+mj-ea"/>
              </a:endParaRPr>
            </a:p>
          </p:txBody>
        </p:sp>
      </p:grpSp>
      <p:sp>
        <p:nvSpPr>
          <p:cNvPr id="11" name="Text Box 10"/>
          <p:cNvSpPr txBox="1"/>
          <p:nvPr/>
        </p:nvSpPr>
        <p:spPr>
          <a:xfrm>
            <a:off x="391160" y="765175"/>
            <a:ext cx="11381740" cy="622300"/>
          </a:xfrm>
          <a:prstGeom prst="rect">
            <a:avLst/>
          </a:prstGeom>
          <a:noFill/>
        </p:spPr>
        <p:txBody>
          <a:bodyPr wrap="square" rtlCol="0" anchor="t">
            <a:spAutoFit/>
          </a:bodyPr>
          <a:p>
            <a:pPr algn="just">
              <a:lnSpc>
                <a:spcPct val="150000"/>
              </a:lnSpc>
            </a:pPr>
            <a:r>
              <a:rPr lang="en-US" altLang="zh-CN" sz="2300" dirty="0">
                <a:sym typeface="+mn-ea"/>
              </a:rPr>
              <a:t>Ces situations</a:t>
            </a:r>
            <a:r>
              <a:rPr lang="fr-FR" altLang="en-US" sz="2300" dirty="0">
                <a:sym typeface="+mn-ea"/>
              </a:rPr>
              <a:t> cités précédement</a:t>
            </a:r>
            <a:r>
              <a:rPr lang="en-US" altLang="zh-CN" sz="2300" dirty="0">
                <a:sym typeface="+mn-ea"/>
              </a:rPr>
              <a:t> présentent de</a:t>
            </a:r>
            <a:r>
              <a:rPr lang="fr-FR" altLang="en-US" sz="2300" dirty="0">
                <a:sym typeface="+mn-ea"/>
              </a:rPr>
              <a:t> </a:t>
            </a:r>
            <a:r>
              <a:rPr lang="en-US" altLang="zh-CN" sz="2300" dirty="0">
                <a:sym typeface="+mn-ea"/>
              </a:rPr>
              <a:t>nombreux inconvénients</a:t>
            </a:r>
            <a:r>
              <a:rPr lang="fr-FR" altLang="en-US" sz="2300" dirty="0">
                <a:sym typeface="+mn-ea"/>
              </a:rPr>
              <a:t>.</a:t>
            </a:r>
            <a:endParaRPr lang="fr-FR" altLang="en-US" sz="2300" dirty="0">
              <a:sym typeface="+mn-ea"/>
            </a:endParaRPr>
          </a:p>
        </p:txBody>
      </p:sp>
      <p:grpSp>
        <p:nvGrpSpPr>
          <p:cNvPr id="27" name="组合 95"/>
          <p:cNvGrpSpPr/>
          <p:nvPr/>
        </p:nvGrpSpPr>
        <p:grpSpPr>
          <a:xfrm rot="0">
            <a:off x="1737360" y="2099945"/>
            <a:ext cx="2292249" cy="3247808"/>
            <a:chOff x="6057995" y="2784937"/>
            <a:chExt cx="3596520" cy="5095786"/>
          </a:xfrm>
          <a:noFill/>
        </p:grpSpPr>
        <p:sp>
          <p:nvSpPr>
            <p:cNvPr id="30" name="矩形: 圆角 18"/>
            <p:cNvSpPr/>
            <p:nvPr/>
          </p:nvSpPr>
          <p:spPr>
            <a:xfrm rot="16200000">
              <a:off x="6057995" y="2784937"/>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p:nvSpPr>
            <p:cNvPr id="31" name="矩形: 圆角 19"/>
            <p:cNvSpPr/>
            <p:nvPr/>
          </p:nvSpPr>
          <p:spPr>
            <a:xfrm rot="16200000">
              <a:off x="6074767" y="2801706"/>
              <a:ext cx="1046459" cy="1046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Ubuntu" panose="020B0504030602030204" charset="0"/>
              </a:endParaRPr>
            </a:p>
          </p:txBody>
        </p:sp>
        <p:sp useBgFill="1">
          <p:nvSpPr>
            <p:cNvPr id="32" name="矩形: 圆角 20"/>
            <p:cNvSpPr/>
            <p:nvPr/>
          </p:nvSpPr>
          <p:spPr>
            <a:xfrm rot="240000">
              <a:off x="8646570" y="6871146"/>
              <a:ext cx="1007945" cy="1009577"/>
            </a:xfrm>
            <a:prstGeom prst="ellipse">
              <a:avLst/>
            </a:prstGeom>
            <a:ln w="12700">
              <a:solidFill>
                <a:srgbClr val="00B050"/>
              </a:solidFill>
            </a:ln>
            <a:effectLst>
              <a:outerShdw blurRad="139700" dist="88900" dir="2700000" algn="tl" rotWithShape="0">
                <a:srgbClr val="00B05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altLang="zh-CN" sz="2800" b="1" dirty="0">
                  <a:solidFill>
                    <a:schemeClr val="tx1"/>
                  </a:solidFill>
                  <a:latin typeface="+mj-lt"/>
                  <a:cs typeface="+mj-lt"/>
                </a:rPr>
                <a:t>!</a:t>
              </a:r>
              <a:endParaRPr lang="fr-FR" altLang="zh-CN" sz="2800" b="1" dirty="0">
                <a:solidFill>
                  <a:schemeClr val="tx1"/>
                </a:solidFill>
                <a:latin typeface="+mj-lt"/>
                <a:cs typeface="+mj-lt"/>
              </a:endParaRPr>
            </a:p>
          </p:txBody>
        </p:sp>
      </p:grpSp>
      <p:grpSp>
        <p:nvGrpSpPr>
          <p:cNvPr id="36" name="组合 95"/>
          <p:cNvGrpSpPr/>
          <p:nvPr/>
        </p:nvGrpSpPr>
        <p:grpSpPr>
          <a:xfrm rot="0">
            <a:off x="5703570" y="1814412"/>
            <a:ext cx="2711984" cy="819568"/>
            <a:chOff x="6057995" y="2579041"/>
            <a:chExt cx="4255081" cy="1285896"/>
          </a:xfrm>
          <a:noFill/>
        </p:grpSpPr>
        <p:sp>
          <p:nvSpPr>
            <p:cNvPr id="37" name="矩形: 圆角 18"/>
            <p:cNvSpPr/>
            <p:nvPr/>
          </p:nvSpPr>
          <p:spPr>
            <a:xfrm rot="16200000">
              <a:off x="6057995" y="2784937"/>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38" name="矩形: 圆角 19"/>
            <p:cNvSpPr/>
            <p:nvPr/>
          </p:nvSpPr>
          <p:spPr>
            <a:xfrm rot="16200000">
              <a:off x="6074767" y="2801706"/>
              <a:ext cx="1046459" cy="1046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useBgFill="1">
          <p:nvSpPr>
            <p:cNvPr id="39" name="矩形: 圆角 20"/>
            <p:cNvSpPr/>
            <p:nvPr/>
          </p:nvSpPr>
          <p:spPr>
            <a:xfrm rot="240000">
              <a:off x="9305131" y="2579041"/>
              <a:ext cx="1007945" cy="1009577"/>
            </a:xfrm>
            <a:prstGeom prst="ellipse">
              <a:avLst/>
            </a:prstGeom>
            <a:ln w="12700">
              <a:solidFill>
                <a:srgbClr val="00B050"/>
              </a:solidFill>
            </a:ln>
            <a:effectLst>
              <a:outerShdw blurRad="139700" dist="88900" dir="2700000" algn="tl" rotWithShape="0">
                <a:srgbClr val="00B05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800" b="1" dirty="0">
                  <a:solidFill>
                    <a:schemeClr val="tx1"/>
                  </a:solidFill>
                  <a:latin typeface="+mj-lt"/>
                  <a:cs typeface="+mj-lt"/>
                </a:rPr>
                <a:t>!</a:t>
              </a:r>
              <a:endParaRPr lang="fr-FR" altLang="zh-CN" sz="2800" b="1" dirty="0">
                <a:solidFill>
                  <a:schemeClr val="tx1"/>
                </a:solidFill>
                <a:latin typeface="+mj-lt"/>
                <a:cs typeface="+mj-lt"/>
              </a:endParaRPr>
            </a:p>
          </p:txBody>
        </p:sp>
      </p:grpSp>
      <p:grpSp>
        <p:nvGrpSpPr>
          <p:cNvPr id="43" name="组合 95"/>
          <p:cNvGrpSpPr/>
          <p:nvPr/>
        </p:nvGrpSpPr>
        <p:grpSpPr>
          <a:xfrm rot="0">
            <a:off x="6132195" y="4704297"/>
            <a:ext cx="2711984" cy="819568"/>
            <a:chOff x="6057995" y="2579041"/>
            <a:chExt cx="4255081" cy="1285896"/>
          </a:xfrm>
          <a:noFill/>
        </p:grpSpPr>
        <p:sp>
          <p:nvSpPr>
            <p:cNvPr id="56" name="矩形: 圆角 18"/>
            <p:cNvSpPr/>
            <p:nvPr/>
          </p:nvSpPr>
          <p:spPr>
            <a:xfrm rot="16200000">
              <a:off x="6057995" y="2784937"/>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p:nvSpPr>
            <p:cNvPr id="57" name="矩形: 圆角 19"/>
            <p:cNvSpPr/>
            <p:nvPr/>
          </p:nvSpPr>
          <p:spPr>
            <a:xfrm rot="16200000">
              <a:off x="6074767" y="2801706"/>
              <a:ext cx="1046459" cy="1046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Ubuntu" panose="020B0504030602030204" charset="0"/>
              </a:endParaRPr>
            </a:p>
          </p:txBody>
        </p:sp>
        <p:sp useBgFill="1">
          <p:nvSpPr>
            <p:cNvPr id="58" name="矩形: 圆角 20"/>
            <p:cNvSpPr/>
            <p:nvPr/>
          </p:nvSpPr>
          <p:spPr>
            <a:xfrm rot="240000">
              <a:off x="9305131" y="2579041"/>
              <a:ext cx="1007945" cy="1009577"/>
            </a:xfrm>
            <a:prstGeom prst="ellipse">
              <a:avLst/>
            </a:prstGeom>
            <a:ln w="12700">
              <a:solidFill>
                <a:srgbClr val="00B050"/>
              </a:solidFill>
            </a:ln>
            <a:effectLst>
              <a:outerShdw blurRad="139700" dist="88900" dir="2700000" algn="tl" rotWithShape="0">
                <a:srgbClr val="00B05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800" b="1" dirty="0">
                  <a:solidFill>
                    <a:schemeClr val="tx1"/>
                  </a:solidFill>
                  <a:latin typeface="+mj-lt"/>
                  <a:cs typeface="+mj-lt"/>
                </a:rPr>
                <a:t>!</a:t>
              </a:r>
              <a:endParaRPr lang="fr-FR" altLang="zh-CN" sz="2800" b="1" dirty="0">
                <a:solidFill>
                  <a:schemeClr val="tx1"/>
                </a:solidFill>
                <a:latin typeface="+mj-lt"/>
                <a:cs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tags/tag1.xml><?xml version="1.0" encoding="utf-8"?>
<p:tagLst xmlns:p="http://schemas.openxmlformats.org/presentationml/2006/main">
  <p:tag name="ISLIDE.GUIDESSETTING" val="{&quot;Id&quot;:&quot;GuidesStyle_Wide&quot;,&quot;Name&quot;:&quot;宽&quot;,&quot;Kind&quot;:&quot;System&quot;,&quot;OldGuidesSetting&quot;:{&quot;HeaderHeight&quot;:15.0,&quot;FooterHeight&quot;:9.0,&quot;SideMargin&quot;:5.5,&quot;TopMargin&quot;:0.0,&quot;BottomMargin&quot;:0.0,&quot;IntervalMargin&quot;:2.5}}"/>
</p:tagLst>
</file>

<file path=ppt/theme/theme1.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2373F3"/>
      </a:accent1>
      <a:accent2>
        <a:srgbClr val="1AAAFF"/>
      </a:accent2>
      <a:accent3>
        <a:srgbClr val="37C6FF"/>
      </a:accent3>
      <a:accent4>
        <a:srgbClr val="7BB0FF"/>
      </a:accent4>
      <a:accent5>
        <a:srgbClr val="A5A5A5"/>
      </a:accent5>
      <a:accent6>
        <a:srgbClr val="C9C9C9"/>
      </a:accent6>
      <a:hlink>
        <a:srgbClr val="4472C4"/>
      </a:hlink>
      <a:folHlink>
        <a:srgbClr val="BFBFBF"/>
      </a:folHlink>
    </a:clrScheme>
    <a:fontScheme name="WPS">
      <a:majorFont>
        <a:latin typeface="OPPOSans H"/>
        <a:ea typeface="OPPOSans H"/>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2373F3"/>
    </a:accent1>
    <a:accent2>
      <a:srgbClr val="1AAAFF"/>
    </a:accent2>
    <a:accent3>
      <a:srgbClr val="37C6FF"/>
    </a:accent3>
    <a:accent4>
      <a:srgbClr val="7BB0FF"/>
    </a:accent4>
    <a:accent5>
      <a:srgbClr val="A5A5A5"/>
    </a:accent5>
    <a:accent6>
      <a:srgbClr val="C9C9C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2373F3"/>
    </a:accent1>
    <a:accent2>
      <a:srgbClr val="1AAAFF"/>
    </a:accent2>
    <a:accent3>
      <a:srgbClr val="37C6FF"/>
    </a:accent3>
    <a:accent4>
      <a:srgbClr val="7BB0FF"/>
    </a:accent4>
    <a:accent5>
      <a:srgbClr val="A5A5A5"/>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5210</Words>
  <Application>WPS Presentation</Application>
  <PresentationFormat>宽屏</PresentationFormat>
  <Paragraphs>295</Paragraphs>
  <Slides>40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40</vt:i4>
      </vt:variant>
    </vt:vector>
  </HeadingPairs>
  <TitlesOfParts>
    <vt:vector size="53" baseType="lpstr">
      <vt:lpstr>Arial</vt:lpstr>
      <vt:lpstr>SimSun</vt:lpstr>
      <vt:lpstr>Wingdings</vt:lpstr>
      <vt:lpstr>Ubuntu</vt:lpstr>
      <vt:lpstr>Arial</vt:lpstr>
      <vt:lpstr>Nunito</vt:lpstr>
      <vt:lpstr>Segoe Print</vt:lpstr>
      <vt:lpstr>OPPOSans R</vt:lpstr>
      <vt:lpstr>OPPOSans H</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Résultats</vt:lpstr>
      <vt:lpstr>Résultats</vt:lpstr>
      <vt:lpstr>Résultats</vt:lpstr>
      <vt:lpstr>Résultats</vt:lpstr>
      <vt:lpstr>Résultats</vt:lpstr>
      <vt:lpstr>Résultats</vt:lpstr>
      <vt:lpstr>Résultats</vt:lpstr>
      <vt:lpstr>Résultats</vt:lpstr>
      <vt:lpstr>PowerPoint 演示文稿</vt:lpstr>
      <vt:lpstr>PowerPoint 演示文稿</vt:lpstr>
      <vt:lpstr>PowerPoint 演示文稿</vt:lpstr>
      <vt:lpstr>PowerPoint 演示文稿</vt:lpstr>
      <vt:lpstr>PowerPoint 演示文稿</vt:lpstr>
      <vt:lpstr>PowerPoint 演示文稿</vt:lpstr>
      <vt:lpstr>&lt;/Merci&gt;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user</cp:lastModifiedBy>
  <cp:revision>56</cp:revision>
  <dcterms:created xsi:type="dcterms:W3CDTF">2023-03-14T10:49:00Z</dcterms:created>
  <dcterms:modified xsi:type="dcterms:W3CDTF">2024-02-12T14:28:02Z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219A507BF638445AA10F70A3ED03566B_13</vt:lpwstr>
  </property>
  <property fmtid="{D5CDD505-2E9C-101B-9397-08002B2CF9AE}" pid="3" name="KSOProductBuildVer">
    <vt:lpwstr>1033-12.2.0.13431</vt:lpwstr>
  </property>
</Properties>
</file>